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82" r:id="rId5"/>
  </p:sldMasterIdLst>
  <p:notesMasterIdLst>
    <p:notesMasterId r:id="rId34"/>
  </p:notesMasterIdLst>
  <p:handoutMasterIdLst>
    <p:handoutMasterId r:id="rId35"/>
  </p:handoutMasterIdLst>
  <p:sldIdLst>
    <p:sldId id="290" r:id="rId6"/>
    <p:sldId id="381" r:id="rId7"/>
    <p:sldId id="382" r:id="rId8"/>
    <p:sldId id="343" r:id="rId9"/>
    <p:sldId id="379" r:id="rId10"/>
    <p:sldId id="354" r:id="rId11"/>
    <p:sldId id="357" r:id="rId12"/>
    <p:sldId id="373" r:id="rId13"/>
    <p:sldId id="383" r:id="rId14"/>
    <p:sldId id="392" r:id="rId15"/>
    <p:sldId id="389" r:id="rId16"/>
    <p:sldId id="359" r:id="rId17"/>
    <p:sldId id="364" r:id="rId18"/>
    <p:sldId id="363" r:id="rId19"/>
    <p:sldId id="365" r:id="rId20"/>
    <p:sldId id="366" r:id="rId21"/>
    <p:sldId id="374" r:id="rId22"/>
    <p:sldId id="350" r:id="rId23"/>
    <p:sldId id="390" r:id="rId24"/>
    <p:sldId id="391" r:id="rId25"/>
    <p:sldId id="385" r:id="rId26"/>
    <p:sldId id="386" r:id="rId27"/>
    <p:sldId id="387" r:id="rId28"/>
    <p:sldId id="393" r:id="rId29"/>
    <p:sldId id="369" r:id="rId30"/>
    <p:sldId id="351" r:id="rId31"/>
    <p:sldId id="345" r:id="rId32"/>
    <p:sldId id="353" r:id="rId33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90"/>
            <p14:sldId id="381"/>
            <p14:sldId id="382"/>
          </p14:sldIdLst>
        </p14:section>
        <p14:section name="Problem Set up" id="{88294E19-6904-47AA-B184-F0E27FC1FB4C}">
          <p14:sldIdLst>
            <p14:sldId id="343"/>
            <p14:sldId id="379"/>
            <p14:sldId id="354"/>
            <p14:sldId id="357"/>
            <p14:sldId id="373"/>
          </p14:sldIdLst>
        </p14:section>
        <p14:section name="Customer Needs" id="{71B43428-6807-4AB9-8248-BB854D4EEEFF}">
          <p14:sldIdLst>
            <p14:sldId id="383"/>
          </p14:sldIdLst>
        </p14:section>
        <p14:section name="Assumptions &amp; Key Goals" id="{FF596EF2-128C-4E64-A61A-F3E9BB20605F}">
          <p14:sldIdLst>
            <p14:sldId id="392"/>
            <p14:sldId id="389"/>
          </p14:sldIdLst>
        </p14:section>
        <p14:section name="Functional Decopmosition" id="{EDC6A04F-423C-4940-855B-FC9FE1A86332}">
          <p14:sldIdLst>
            <p14:sldId id="359"/>
            <p14:sldId id="364"/>
            <p14:sldId id="363"/>
            <p14:sldId id="365"/>
            <p14:sldId id="366"/>
          </p14:sldIdLst>
        </p14:section>
        <p14:section name="Future Work" id="{8CB161AF-49DE-4F03-B00D-781A04968C2F}">
          <p14:sldIdLst>
            <p14:sldId id="374"/>
          </p14:sldIdLst>
        </p14:section>
        <p14:section name="Backup Slides" id="{1B3CCD90-13A5-48D3-9111-A1677DE0799C}">
          <p14:sldIdLst>
            <p14:sldId id="350"/>
            <p14:sldId id="390"/>
            <p14:sldId id="391"/>
            <p14:sldId id="385"/>
            <p14:sldId id="386"/>
            <p14:sldId id="387"/>
            <p14:sldId id="393"/>
            <p14:sldId id="369"/>
            <p14:sldId id="351"/>
          </p14:sldIdLst>
        </p14:section>
        <p14:section name="Back Matter" id="{3B477371-1A9E-4F72-87A4-6BB6BC7C18B6}">
          <p14:sldIdLst>
            <p14:sldId id="345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3AA"/>
    <a:srgbClr val="3FA492"/>
    <a:srgbClr val="DC6465"/>
    <a:srgbClr val="F4B169"/>
    <a:srgbClr val="FC9627"/>
    <a:srgbClr val="AF6E8E"/>
    <a:srgbClr val="767171"/>
    <a:srgbClr val="111C1F"/>
    <a:srgbClr val="475254"/>
    <a:srgbClr val="10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21" dt="2020-10-15T22:05:40.646"/>
    <p1510:client id="{23F27D2F-77A9-419D-8D77-0D9CA01ECD24}" v="6897" dt="2020-10-15T15:45:15.567"/>
    <p1510:client id="{351FADDD-F7ED-4A60-A577-EB73956D5E98}" v="19" dt="2020-10-15T22:02:10.268"/>
    <p1510:client id="{4DDFD7AC-D518-3680-34C2-2FB0E481EA72}" v="82" dt="2020-10-15T19:03:24.338"/>
    <p1510:client id="{7E9BAE00-DDFC-4EC9-8A93-3CA748B261A5}" v="81" vWet="87" dt="2020-10-15T19:31:51.695"/>
    <p1510:client id="{83B3EEF8-048A-249D-07E6-CAC5909E536A}" v="3" dt="2020-10-15T21:44:44.877"/>
    <p1510:client id="{9FD4476A-4EE2-3BA0-E91D-B32D5437BA25}" v="190" dt="2020-10-15T18:07:46.751"/>
    <p1510:client id="{A2ECBB6D-F327-427A-A926-2377637F8B6F}" v="782" dt="2020-10-15T21:59:16.838"/>
    <p1510:client id="{A43F02E2-6D71-5DC8-D761-36998C48E00D}" v="7" dt="2020-10-15T19:19:13.608"/>
    <p1510:client id="{BC1A392C-62B1-FA09-2958-EE74E0261A30}" v="2" dt="2020-12-13T17:59:13.673"/>
    <p1510:client id="{DC0FC0B1-9274-7220-C403-0B807036FCDD}" v="1" dt="2020-10-15T21:06:38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ker Mullinix" userId="S::rwm18c@my.fsu.edu::be1521ac-268d-4f83-bd64-6a4a6b7cde4b" providerId="AD" clId="Web-{AE9F99FD-675D-4EFE-D2E5-432371EE1DF7}"/>
    <pc:docChg chg="addSld delSld modSld modSection">
      <pc:chgData name="Ryker Mullinix" userId="S::rwm18c@my.fsu.edu::be1521ac-268d-4f83-bd64-6a4a6b7cde4b" providerId="AD" clId="Web-{AE9F99FD-675D-4EFE-D2E5-432371EE1DF7}" dt="2020-10-13T21:09:53.504" v="991" actId="1076"/>
      <pc:docMkLst>
        <pc:docMk/>
      </pc:docMkLst>
      <pc:sldChg chg="modSp">
        <pc:chgData name="Ryker Mullinix" userId="S::rwm18c@my.fsu.edu::be1521ac-268d-4f83-bd64-6a4a6b7cde4b" providerId="AD" clId="Web-{AE9F99FD-675D-4EFE-D2E5-432371EE1DF7}" dt="2020-10-13T19:53:33.057" v="37" actId="20577"/>
        <pc:sldMkLst>
          <pc:docMk/>
          <pc:sldMk cId="3511022154" sldId="367"/>
        </pc:sldMkLst>
        <pc:spChg chg="mod">
          <ac:chgData name="Ryker Mullinix" userId="S::rwm18c@my.fsu.edu::be1521ac-268d-4f83-bd64-6a4a6b7cde4b" providerId="AD" clId="Web-{AE9F99FD-675D-4EFE-D2E5-432371EE1DF7}" dt="2020-10-13T19:53:33.057" v="37" actId="20577"/>
          <ac:spMkLst>
            <pc:docMk/>
            <pc:sldMk cId="3511022154" sldId="367"/>
            <ac:spMk id="28" creationId="{AA902497-6D99-4615-94DA-68CD3200FE00}"/>
          </ac:spMkLst>
        </pc:spChg>
      </pc:sldChg>
      <pc:sldChg chg="addSp modSp">
        <pc:chgData name="Ryker Mullinix" userId="S::rwm18c@my.fsu.edu::be1521ac-268d-4f83-bd64-6a4a6b7cde4b" providerId="AD" clId="Web-{AE9F99FD-675D-4EFE-D2E5-432371EE1DF7}" dt="2020-10-13T21:07:51.625" v="989" actId="1076"/>
        <pc:sldMkLst>
          <pc:docMk/>
          <pc:sldMk cId="3460253418" sldId="370"/>
        </pc:sldMkLst>
        <pc:spChg chg="add mod">
          <ac:chgData name="Ryker Mullinix" userId="S::rwm18c@my.fsu.edu::be1521ac-268d-4f83-bd64-6a4a6b7cde4b" providerId="AD" clId="Web-{AE9F99FD-675D-4EFE-D2E5-432371EE1DF7}" dt="2020-10-13T21:03:45.446" v="953" actId="14100"/>
          <ac:spMkLst>
            <pc:docMk/>
            <pc:sldMk cId="3460253418" sldId="370"/>
            <ac:spMk id="6" creationId="{889D5104-1A55-404E-89F7-1FE39A1C2632}"/>
          </ac:spMkLst>
        </pc:spChg>
        <pc:spChg chg="add mod">
          <ac:chgData name="Ryker Mullinix" userId="S::rwm18c@my.fsu.edu::be1521ac-268d-4f83-bd64-6a4a6b7cde4b" providerId="AD" clId="Web-{AE9F99FD-675D-4EFE-D2E5-432371EE1DF7}" dt="2020-10-13T21:07:51.594" v="986" actId="1076"/>
          <ac:spMkLst>
            <pc:docMk/>
            <pc:sldMk cId="3460253418" sldId="370"/>
            <ac:spMk id="18" creationId="{3D856517-12EA-42D7-914B-E1BA4520E415}"/>
          </ac:spMkLst>
        </pc:spChg>
        <pc:spChg chg="mod">
          <ac:chgData name="Ryker Mullinix" userId="S::rwm18c@my.fsu.edu::be1521ac-268d-4f83-bd64-6a4a6b7cde4b" providerId="AD" clId="Web-{AE9F99FD-675D-4EFE-D2E5-432371EE1DF7}" dt="2020-10-13T21:06:38.389" v="965" actId="20577"/>
          <ac:spMkLst>
            <pc:docMk/>
            <pc:sldMk cId="3460253418" sldId="370"/>
            <ac:spMk id="19" creationId="{FE11CEA2-A7EC-4438-ADA0-7221C8EAF20E}"/>
          </ac:spMkLst>
        </pc:spChg>
        <pc:spChg chg="add mod">
          <ac:chgData name="Ryker Mullinix" userId="S::rwm18c@my.fsu.edu::be1521ac-268d-4f83-bd64-6a4a6b7cde4b" providerId="AD" clId="Web-{AE9F99FD-675D-4EFE-D2E5-432371EE1DF7}" dt="2020-10-13T21:07:51.610" v="987" actId="1076"/>
          <ac:spMkLst>
            <pc:docMk/>
            <pc:sldMk cId="3460253418" sldId="370"/>
            <ac:spMk id="20" creationId="{B0B696C2-F9BB-443A-A69D-AF309505B955}"/>
          </ac:spMkLst>
        </pc:spChg>
        <pc:spChg chg="add mod">
          <ac:chgData name="Ryker Mullinix" userId="S::rwm18c@my.fsu.edu::be1521ac-268d-4f83-bd64-6a4a6b7cde4b" providerId="AD" clId="Web-{AE9F99FD-675D-4EFE-D2E5-432371EE1DF7}" dt="2020-10-13T21:07:51.610" v="988" actId="1076"/>
          <ac:spMkLst>
            <pc:docMk/>
            <pc:sldMk cId="3460253418" sldId="370"/>
            <ac:spMk id="21" creationId="{E54B85C2-FF5A-493D-BFE4-0F0FDB36B1CD}"/>
          </ac:spMkLst>
        </pc:spChg>
        <pc:spChg chg="add mod">
          <ac:chgData name="Ryker Mullinix" userId="S::rwm18c@my.fsu.edu::be1521ac-268d-4f83-bd64-6a4a6b7cde4b" providerId="AD" clId="Web-{AE9F99FD-675D-4EFE-D2E5-432371EE1DF7}" dt="2020-10-13T21:07:51.625" v="989" actId="1076"/>
          <ac:spMkLst>
            <pc:docMk/>
            <pc:sldMk cId="3460253418" sldId="370"/>
            <ac:spMk id="23" creationId="{89A02855-3F23-4740-8BEF-AA112B62D702}"/>
          </ac:spMkLst>
        </pc:spChg>
      </pc:sldChg>
      <pc:sldChg chg="addSp delSp modSp new del">
        <pc:chgData name="Ryker Mullinix" userId="S::rwm18c@my.fsu.edu::be1521ac-268d-4f83-bd64-6a4a6b7cde4b" providerId="AD" clId="Web-{AE9F99FD-675D-4EFE-D2E5-432371EE1DF7}" dt="2020-10-13T20:20:00.619" v="86"/>
        <pc:sldMkLst>
          <pc:docMk/>
          <pc:sldMk cId="2476163672" sldId="371"/>
        </pc:sldMkLst>
        <pc:spChg chg="del">
          <ac:chgData name="Ryker Mullinix" userId="S::rwm18c@my.fsu.edu::be1521ac-268d-4f83-bd64-6a4a6b7cde4b" providerId="AD" clId="Web-{AE9F99FD-675D-4EFE-D2E5-432371EE1DF7}" dt="2020-10-13T20:19:16.696" v="49"/>
          <ac:spMkLst>
            <pc:docMk/>
            <pc:sldMk cId="2476163672" sldId="371"/>
            <ac:spMk id="2" creationId="{B0A8C2B3-64C9-4A25-BCEC-0E272E669DD3}"/>
          </ac:spMkLst>
        </pc:spChg>
        <pc:spChg chg="del mod">
          <ac:chgData name="Ryker Mullinix" userId="S::rwm18c@my.fsu.edu::be1521ac-268d-4f83-bd64-6a4a6b7cde4b" providerId="AD" clId="Web-{AE9F99FD-675D-4EFE-D2E5-432371EE1DF7}" dt="2020-10-13T20:19:19.055" v="51"/>
          <ac:spMkLst>
            <pc:docMk/>
            <pc:sldMk cId="2476163672" sldId="371"/>
            <ac:spMk id="3" creationId="{D7E72E75-D462-4A8D-92D0-0840C23006CD}"/>
          </ac:spMkLst>
        </pc:spChg>
        <pc:spChg chg="add mod">
          <ac:chgData name="Ryker Mullinix" userId="S::rwm18c@my.fsu.edu::be1521ac-268d-4f83-bd64-6a4a6b7cde4b" providerId="AD" clId="Web-{AE9F99FD-675D-4EFE-D2E5-432371EE1DF7}" dt="2020-10-13T20:19:45.619" v="82" actId="20577"/>
          <ac:spMkLst>
            <pc:docMk/>
            <pc:sldMk cId="2476163672" sldId="371"/>
            <ac:spMk id="7" creationId="{BFC0DA78-EE0C-4F3E-80A0-719D79BD5F7E}"/>
          </ac:spMkLst>
        </pc:spChg>
      </pc:sldChg>
      <pc:sldChg chg="modSp new">
        <pc:chgData name="Ryker Mullinix" userId="S::rwm18c@my.fsu.edu::be1521ac-268d-4f83-bd64-6a4a6b7cde4b" providerId="AD" clId="Web-{AE9F99FD-675D-4EFE-D2E5-432371EE1DF7}" dt="2020-10-13T20:21:18.168" v="117" actId="20577"/>
        <pc:sldMkLst>
          <pc:docMk/>
          <pc:sldMk cId="2417183732" sldId="372"/>
        </pc:sldMkLst>
        <pc:spChg chg="mod">
          <ac:chgData name="Ryker Mullinix" userId="S::rwm18c@my.fsu.edu::be1521ac-268d-4f83-bd64-6a4a6b7cde4b" providerId="AD" clId="Web-{AE9F99FD-675D-4EFE-D2E5-432371EE1DF7}" dt="2020-10-13T20:20:15.604" v="104" actId="20577"/>
          <ac:spMkLst>
            <pc:docMk/>
            <pc:sldMk cId="2417183732" sldId="372"/>
            <ac:spMk id="2" creationId="{F0E14CDF-2DA7-4A38-A4D4-4EC0D5FBC729}"/>
          </ac:spMkLst>
        </pc:spChg>
        <pc:spChg chg="mod">
          <ac:chgData name="Ryker Mullinix" userId="S::rwm18c@my.fsu.edu::be1521ac-268d-4f83-bd64-6a4a6b7cde4b" providerId="AD" clId="Web-{AE9F99FD-675D-4EFE-D2E5-432371EE1DF7}" dt="2020-10-13T20:21:18.168" v="117" actId="20577"/>
          <ac:spMkLst>
            <pc:docMk/>
            <pc:sldMk cId="2417183732" sldId="372"/>
            <ac:spMk id="3" creationId="{9D76EFB4-7842-42D2-9D0C-0A408F71F5DB}"/>
          </ac:spMkLst>
        </pc:spChg>
      </pc:sldChg>
      <pc:sldChg chg="addSp delSp modSp add replId addAnim delAnim">
        <pc:chgData name="Ryker Mullinix" userId="S::rwm18c@my.fsu.edu::be1521ac-268d-4f83-bd64-6a4a6b7cde4b" providerId="AD" clId="Web-{AE9F99FD-675D-4EFE-D2E5-432371EE1DF7}" dt="2020-10-13T21:09:53.504" v="991" actId="1076"/>
        <pc:sldMkLst>
          <pc:docMk/>
          <pc:sldMk cId="1550533033" sldId="374"/>
        </pc:sldMkLst>
        <pc:spChg chg="mod">
          <ac:chgData name="Ryker Mullinix" userId="S::rwm18c@my.fsu.edu::be1521ac-268d-4f83-bd64-6a4a6b7cde4b" providerId="AD" clId="Web-{AE9F99FD-675D-4EFE-D2E5-432371EE1DF7}" dt="2020-10-13T20:27:51.180" v="183" actId="1076"/>
          <ac:spMkLst>
            <pc:docMk/>
            <pc:sldMk cId="1550533033" sldId="374"/>
            <ac:spMk id="2" creationId="{5CA14FA7-8FB9-453F-B289-4FCC02F3AA05}"/>
          </ac:spMkLst>
        </pc:spChg>
        <pc:spChg chg="mod">
          <ac:chgData name="Ryker Mullinix" userId="S::rwm18c@my.fsu.edu::be1521ac-268d-4f83-bd64-6a4a6b7cde4b" providerId="AD" clId="Web-{AE9F99FD-675D-4EFE-D2E5-432371EE1DF7}" dt="2020-10-13T20:27:18.335" v="174" actId="1076"/>
          <ac:spMkLst>
            <pc:docMk/>
            <pc:sldMk cId="1550533033" sldId="374"/>
            <ac:spMk id="5" creationId="{C4950FC5-937F-4EA4-9AEA-8928C42B7CF1}"/>
          </ac:spMkLst>
        </pc:spChg>
        <pc:spChg chg="del mod">
          <ac:chgData name="Ryker Mullinix" userId="S::rwm18c@my.fsu.edu::be1521ac-268d-4f83-bd64-6a4a6b7cde4b" providerId="AD" clId="Web-{AE9F99FD-675D-4EFE-D2E5-432371EE1DF7}" dt="2020-10-13T20:26:49.241" v="138"/>
          <ac:spMkLst>
            <pc:docMk/>
            <pc:sldMk cId="1550533033" sldId="374"/>
            <ac:spMk id="6" creationId="{2315979D-6EC0-4D71-9264-FA3827408A23}"/>
          </ac:spMkLst>
        </pc:spChg>
        <pc:spChg chg="add del">
          <ac:chgData name="Ryker Mullinix" userId="S::rwm18c@my.fsu.edu::be1521ac-268d-4f83-bd64-6a4a6b7cde4b" providerId="AD" clId="Web-{AE9F99FD-675D-4EFE-D2E5-432371EE1DF7}" dt="2020-10-13T20:27:21.523" v="180"/>
          <ac:spMkLst>
            <pc:docMk/>
            <pc:sldMk cId="1550533033" sldId="374"/>
            <ac:spMk id="118" creationId="{B642001F-42A5-4958-92FB-D1BA46F9FC82}"/>
          </ac:spMkLst>
        </pc:spChg>
        <pc:spChg chg="add del">
          <ac:chgData name="Ryker Mullinix" userId="S::rwm18c@my.fsu.edu::be1521ac-268d-4f83-bd64-6a4a6b7cde4b" providerId="AD" clId="Web-{AE9F99FD-675D-4EFE-D2E5-432371EE1DF7}" dt="2020-10-13T20:27:21.523" v="179"/>
          <ac:spMkLst>
            <pc:docMk/>
            <pc:sldMk cId="1550533033" sldId="374"/>
            <ac:spMk id="120" creationId="{BA89B526-27F3-49E0-8044-41F30CB49A48}"/>
          </ac:spMkLst>
        </pc:spChg>
        <pc:spChg chg="add del">
          <ac:chgData name="Ryker Mullinix" userId="S::rwm18c@my.fsu.edu::be1521ac-268d-4f83-bd64-6a4a6b7cde4b" providerId="AD" clId="Web-{AE9F99FD-675D-4EFE-D2E5-432371EE1DF7}" dt="2020-10-13T20:27:21.523" v="178"/>
          <ac:spMkLst>
            <pc:docMk/>
            <pc:sldMk cId="1550533033" sldId="374"/>
            <ac:spMk id="123" creationId="{46839CEE-8DFC-4D83-B88B-D8B79613EECA}"/>
          </ac:spMkLst>
        </pc:spChg>
        <pc:spChg chg="add del">
          <ac:chgData name="Ryker Mullinix" userId="S::rwm18c@my.fsu.edu::be1521ac-268d-4f83-bd64-6a4a6b7cde4b" providerId="AD" clId="Web-{AE9F99FD-675D-4EFE-D2E5-432371EE1DF7}" dt="2020-10-13T20:27:21.523" v="177"/>
          <ac:spMkLst>
            <pc:docMk/>
            <pc:sldMk cId="1550533033" sldId="374"/>
            <ac:spMk id="127" creationId="{E2C20D92-15E7-4E66-B82E-C841480F565D}"/>
          </ac:spMkLst>
        </pc:spChg>
        <pc:spChg chg="add del">
          <ac:chgData name="Ryker Mullinix" userId="S::rwm18c@my.fsu.edu::be1521ac-268d-4f83-bd64-6a4a6b7cde4b" providerId="AD" clId="Web-{AE9F99FD-675D-4EFE-D2E5-432371EE1DF7}" dt="2020-10-13T20:27:26.007" v="182"/>
          <ac:spMkLst>
            <pc:docMk/>
            <pc:sldMk cId="1550533033" sldId="374"/>
            <ac:spMk id="136" creationId="{B385D732-5D01-4FBB-ACDA-57A0AAF4C3C9}"/>
          </ac:spMkLst>
        </pc:spChg>
        <pc:spChg chg="del">
          <ac:chgData name="Ryker Mullinix" userId="S::rwm18c@my.fsu.edu::be1521ac-268d-4f83-bd64-6a4a6b7cde4b" providerId="AD" clId="Web-{AE9F99FD-675D-4EFE-D2E5-432371EE1DF7}" dt="2020-10-13T20:26:58.147" v="141"/>
          <ac:spMkLst>
            <pc:docMk/>
            <pc:sldMk cId="1550533033" sldId="374"/>
            <ac:spMk id="137" creationId="{DFF98E3C-5C01-43C0-8609-A96F3147E6EF}"/>
          </ac:spMkLst>
        </pc:spChg>
        <pc:spChg chg="del">
          <ac:chgData name="Ryker Mullinix" userId="S::rwm18c@my.fsu.edu::be1521ac-268d-4f83-bd64-6a4a6b7cde4b" providerId="AD" clId="Web-{AE9F99FD-675D-4EFE-D2E5-432371EE1DF7}" dt="2020-10-13T20:26:58.147" v="140"/>
          <ac:spMkLst>
            <pc:docMk/>
            <pc:sldMk cId="1550533033" sldId="374"/>
            <ac:spMk id="138" creationId="{2D5F320B-D7EE-451F-AC7F-2B9E696184F5}"/>
          </ac:spMkLst>
        </pc:spChg>
        <pc:spChg chg="add mod">
          <ac:chgData name="Ryker Mullinix" userId="S::rwm18c@my.fsu.edu::be1521ac-268d-4f83-bd64-6a4a6b7cde4b" providerId="AD" clId="Web-{AE9F99FD-675D-4EFE-D2E5-432371EE1DF7}" dt="2020-10-13T20:42:56.566" v="665" actId="20577"/>
          <ac:spMkLst>
            <pc:docMk/>
            <pc:sldMk cId="1550533033" sldId="374"/>
            <ac:spMk id="176" creationId="{52724769-9564-4A76-822A-A55148B2C9AA}"/>
          </ac:spMkLst>
        </pc:spChg>
        <pc:grpChg chg="mod">
          <ac:chgData name="Ryker Mullinix" userId="S::rwm18c@my.fsu.edu::be1521ac-268d-4f83-bd64-6a4a6b7cde4b" providerId="AD" clId="Web-{AE9F99FD-675D-4EFE-D2E5-432371EE1DF7}" dt="2020-10-13T20:30:02.574" v="432" actId="1076"/>
          <ac:grpSpMkLst>
            <pc:docMk/>
            <pc:sldMk cId="1550533033" sldId="374"/>
            <ac:grpSpMk id="8" creationId="{28CF9AEF-CF26-4927-BCEE-D2515DF77CBF}"/>
          </ac:grpSpMkLst>
        </pc:grpChg>
        <pc:graphicFrameChg chg="add del">
          <ac:chgData name="Ryker Mullinix" userId="S::rwm18c@my.fsu.edu::be1521ac-268d-4f83-bd64-6a4a6b7cde4b" providerId="AD" clId="Web-{AE9F99FD-675D-4EFE-D2E5-432371EE1DF7}" dt="2020-10-13T20:28:04.149" v="187"/>
          <ac:graphicFrameMkLst>
            <pc:docMk/>
            <pc:sldMk cId="1550533033" sldId="374"/>
            <ac:graphicFrameMk id="22" creationId="{495F524A-1357-420A-9771-0126E5756E4D}"/>
          </ac:graphicFrameMkLst>
        </pc:graphicFrameChg>
        <pc:picChg chg="mod">
          <ac:chgData name="Ryker Mullinix" userId="S::rwm18c@my.fsu.edu::be1521ac-268d-4f83-bd64-6a4a6b7cde4b" providerId="AD" clId="Web-{AE9F99FD-675D-4EFE-D2E5-432371EE1DF7}" dt="2020-10-13T20:27:51.195" v="184" actId="1076"/>
          <ac:picMkLst>
            <pc:docMk/>
            <pc:sldMk cId="1550533033" sldId="374"/>
            <ac:picMk id="4" creationId="{CA4958D3-07AF-419B-A20E-DB7423D17BC3}"/>
          </ac:picMkLst>
        </pc:picChg>
        <pc:picChg chg="mod">
          <ac:chgData name="Ryker Mullinix" userId="S::rwm18c@my.fsu.edu::be1521ac-268d-4f83-bd64-6a4a6b7cde4b" providerId="AD" clId="Web-{AE9F99FD-675D-4EFE-D2E5-432371EE1DF7}" dt="2020-10-13T21:09:53.504" v="991" actId="1076"/>
          <ac:picMkLst>
            <pc:docMk/>
            <pc:sldMk cId="1550533033" sldId="374"/>
            <ac:picMk id="7" creationId="{CFB59765-0BCA-414D-A5B9-E75CF8BBFDB8}"/>
          </ac:picMkLst>
        </pc:picChg>
        <pc:picChg chg="del">
          <ac:chgData name="Ryker Mullinix" userId="S::rwm18c@my.fsu.edu::be1521ac-268d-4f83-bd64-6a4a6b7cde4b" providerId="AD" clId="Web-{AE9F99FD-675D-4EFE-D2E5-432371EE1DF7}" dt="2020-10-13T20:26:58.147" v="144"/>
          <ac:picMkLst>
            <pc:docMk/>
            <pc:sldMk cId="1550533033" sldId="374"/>
            <ac:picMk id="130" creationId="{7C5C2A14-D466-45F0-BD66-25F69E5002F9}"/>
          </ac:picMkLst>
        </pc:picChg>
        <pc:picChg chg="add del">
          <ac:chgData name="Ryker Mullinix" userId="S::rwm18c@my.fsu.edu::be1521ac-268d-4f83-bd64-6a4a6b7cde4b" providerId="AD" clId="Web-{AE9F99FD-675D-4EFE-D2E5-432371EE1DF7}" dt="2020-10-13T20:27:21.523" v="176"/>
          <ac:picMkLst>
            <pc:docMk/>
            <pc:sldMk cId="1550533033" sldId="374"/>
            <ac:picMk id="131" creationId="{322B1890-C03A-4531-A960-2B0709FE4B86}"/>
          </ac:picMkLst>
        </pc:picChg>
        <pc:picChg chg="add del">
          <ac:chgData name="Ryker Mullinix" userId="S::rwm18c@my.fsu.edu::be1521ac-268d-4f83-bd64-6a4a6b7cde4b" providerId="AD" clId="Web-{AE9F99FD-675D-4EFE-D2E5-432371EE1DF7}" dt="2020-10-13T20:27:21.523" v="175"/>
          <ac:picMkLst>
            <pc:docMk/>
            <pc:sldMk cId="1550533033" sldId="374"/>
            <ac:picMk id="132" creationId="{04F9A0D5-30D0-4B3F-998F-B963105981B9}"/>
          </ac:picMkLst>
        </pc:picChg>
        <pc:picChg chg="add del">
          <ac:chgData name="Ryker Mullinix" userId="S::rwm18c@my.fsu.edu::be1521ac-268d-4f83-bd64-6a4a6b7cde4b" providerId="AD" clId="Web-{AE9F99FD-675D-4EFE-D2E5-432371EE1DF7}" dt="2020-10-13T20:27:24.179" v="181"/>
          <ac:picMkLst>
            <pc:docMk/>
            <pc:sldMk cId="1550533033" sldId="374"/>
            <ac:picMk id="135" creationId="{CB181879-9B9C-4866-A271-FCE8D366B6EC}"/>
          </ac:picMkLst>
        </pc:picChg>
        <pc:cxnChg chg="del">
          <ac:chgData name="Ryker Mullinix" userId="S::rwm18c@my.fsu.edu::be1521ac-268d-4f83-bd64-6a4a6b7cde4b" providerId="AD" clId="Web-{AE9F99FD-675D-4EFE-D2E5-432371EE1DF7}" dt="2020-10-13T20:26:58.163" v="152"/>
          <ac:cxnSpMkLst>
            <pc:docMk/>
            <pc:sldMk cId="1550533033" sldId="374"/>
            <ac:cxnSpMk id="119" creationId="{43E02733-8113-4F0E-BAD2-15ADF8990F45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63" v="151"/>
          <ac:cxnSpMkLst>
            <pc:docMk/>
            <pc:sldMk cId="1550533033" sldId="374"/>
            <ac:cxnSpMk id="121" creationId="{AAF810C0-FE40-4DB0-BADC-90E3EF319C26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50"/>
          <ac:cxnSpMkLst>
            <pc:docMk/>
            <pc:sldMk cId="1550533033" sldId="374"/>
            <ac:cxnSpMk id="122" creationId="{40231801-8A4B-4809-9625-52F9A9B54534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9"/>
          <ac:cxnSpMkLst>
            <pc:docMk/>
            <pc:sldMk cId="1550533033" sldId="374"/>
            <ac:cxnSpMk id="124" creationId="{0822B81A-8A0C-4CD5-BA5C-E20A4370892B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8"/>
          <ac:cxnSpMkLst>
            <pc:docMk/>
            <pc:sldMk cId="1550533033" sldId="374"/>
            <ac:cxnSpMk id="125" creationId="{2767C258-53D7-4A33-96E2-308456B76145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7"/>
          <ac:cxnSpMkLst>
            <pc:docMk/>
            <pc:sldMk cId="1550533033" sldId="374"/>
            <ac:cxnSpMk id="126" creationId="{A01BB7E3-AF52-4C37-BD8E-BBFFB92A185A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6"/>
          <ac:cxnSpMkLst>
            <pc:docMk/>
            <pc:sldMk cId="1550533033" sldId="374"/>
            <ac:cxnSpMk id="128" creationId="{54AEC374-0F26-4271-A83F-E49517391D35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5"/>
          <ac:cxnSpMkLst>
            <pc:docMk/>
            <pc:sldMk cId="1550533033" sldId="374"/>
            <ac:cxnSpMk id="129" creationId="{E3271952-54AE-4BA8-A068-BD154222D675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3"/>
          <ac:cxnSpMkLst>
            <pc:docMk/>
            <pc:sldMk cId="1550533033" sldId="374"/>
            <ac:cxnSpMk id="133" creationId="{4B5F48AE-240C-4558-92CD-C4390CBFD900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42"/>
          <ac:cxnSpMkLst>
            <pc:docMk/>
            <pc:sldMk cId="1550533033" sldId="374"/>
            <ac:cxnSpMk id="134" creationId="{391C1CBB-4361-4984-8159-C2248137EE3B}"/>
          </ac:cxnSpMkLst>
        </pc:cxnChg>
        <pc:cxnChg chg="del">
          <ac:chgData name="Ryker Mullinix" userId="S::rwm18c@my.fsu.edu::be1521ac-268d-4f83-bd64-6a4a6b7cde4b" providerId="AD" clId="Web-{AE9F99FD-675D-4EFE-D2E5-432371EE1DF7}" dt="2020-10-13T20:26:58.147" v="139"/>
          <ac:cxnSpMkLst>
            <pc:docMk/>
            <pc:sldMk cId="1550533033" sldId="374"/>
            <ac:cxnSpMk id="139" creationId="{BD647278-460C-4CFD-96F5-90085AF317BE}"/>
          </ac:cxnSpMkLst>
        </pc:cxnChg>
      </pc:sldChg>
      <pc:sldChg chg="new del">
        <pc:chgData name="Ryker Mullinix" userId="S::rwm18c@my.fsu.edu::be1521ac-268d-4f83-bd64-6a4a6b7cde4b" providerId="AD" clId="Web-{AE9F99FD-675D-4EFE-D2E5-432371EE1DF7}" dt="2020-10-13T20:40:06.389" v="566"/>
        <pc:sldMkLst>
          <pc:docMk/>
          <pc:sldMk cId="1112322712" sldId="375"/>
        </pc:sldMkLst>
      </pc:sldChg>
      <pc:sldChg chg="delSp modSp add replId">
        <pc:chgData name="Ryker Mullinix" userId="S::rwm18c@my.fsu.edu::be1521ac-268d-4f83-bd64-6a4a6b7cde4b" providerId="AD" clId="Web-{AE9F99FD-675D-4EFE-D2E5-432371EE1DF7}" dt="2020-10-13T20:39:52.607" v="565"/>
        <pc:sldMkLst>
          <pc:docMk/>
          <pc:sldMk cId="990289107" sldId="376"/>
        </pc:sldMkLst>
        <pc:spChg chg="mod">
          <ac:chgData name="Ryker Mullinix" userId="S::rwm18c@my.fsu.edu::be1521ac-268d-4f83-bd64-6a4a6b7cde4b" providerId="AD" clId="Web-{AE9F99FD-675D-4EFE-D2E5-432371EE1DF7}" dt="2020-10-13T20:38:18.667" v="561" actId="20577"/>
          <ac:spMkLst>
            <pc:docMk/>
            <pc:sldMk cId="990289107" sldId="376"/>
            <ac:spMk id="4" creationId="{13F8F131-611A-42D5-A84D-E4CFE7A112A0}"/>
          </ac:spMkLst>
        </pc:spChg>
        <pc:picChg chg="del">
          <ac:chgData name="Ryker Mullinix" userId="S::rwm18c@my.fsu.edu::be1521ac-268d-4f83-bd64-6a4a6b7cde4b" providerId="AD" clId="Web-{AE9F99FD-675D-4EFE-D2E5-432371EE1DF7}" dt="2020-10-13T20:39:51.107" v="563"/>
          <ac:picMkLst>
            <pc:docMk/>
            <pc:sldMk cId="990289107" sldId="376"/>
            <ac:picMk id="17" creationId="{4FC99840-82E6-4BCB-8362-A7CF5971A985}"/>
          </ac:picMkLst>
        </pc:picChg>
        <pc:picChg chg="del">
          <ac:chgData name="Ryker Mullinix" userId="S::rwm18c@my.fsu.edu::be1521ac-268d-4f83-bd64-6a4a6b7cde4b" providerId="AD" clId="Web-{AE9F99FD-675D-4EFE-D2E5-432371EE1DF7}" dt="2020-10-13T20:39:52.607" v="565"/>
          <ac:picMkLst>
            <pc:docMk/>
            <pc:sldMk cId="990289107" sldId="376"/>
            <ac:picMk id="19" creationId="{118E6644-AEB6-4C09-82A5-1ED9F343341C}"/>
          </ac:picMkLst>
        </pc:picChg>
        <pc:picChg chg="del">
          <ac:chgData name="Ryker Mullinix" userId="S::rwm18c@my.fsu.edu::be1521ac-268d-4f83-bd64-6a4a6b7cde4b" providerId="AD" clId="Web-{AE9F99FD-675D-4EFE-D2E5-432371EE1DF7}" dt="2020-10-13T20:39:49.123" v="562"/>
          <ac:picMkLst>
            <pc:docMk/>
            <pc:sldMk cId="990289107" sldId="376"/>
            <ac:picMk id="23" creationId="{D9580F9E-184C-41A0-A5BD-DFDD87873FE0}"/>
          </ac:picMkLst>
        </pc:picChg>
        <pc:picChg chg="del">
          <ac:chgData name="Ryker Mullinix" userId="S::rwm18c@my.fsu.edu::be1521ac-268d-4f83-bd64-6a4a6b7cde4b" providerId="AD" clId="Web-{AE9F99FD-675D-4EFE-D2E5-432371EE1DF7}" dt="2020-10-13T20:39:51.998" v="564"/>
          <ac:picMkLst>
            <pc:docMk/>
            <pc:sldMk cId="990289107" sldId="376"/>
            <ac:picMk id="29" creationId="{DCC78324-7268-42FE-B12E-01AACB493E6A}"/>
          </ac:picMkLst>
        </pc:picChg>
      </pc:sldChg>
      <pc:sldChg chg="modNotes">
        <pc:chgData name="Ryker Mullinix" userId="S::rwm18c@my.fsu.edu::be1521ac-268d-4f83-bd64-6a4a6b7cde4b" providerId="AD" clId="Web-{AE9F99FD-675D-4EFE-D2E5-432371EE1DF7}" dt="2020-10-13T20:59:10.782" v="947"/>
        <pc:sldMkLst>
          <pc:docMk/>
          <pc:sldMk cId="2785048821" sldId="377"/>
        </pc:sldMkLst>
      </pc:sldChg>
      <pc:sldChg chg="addSp delSp modSp">
        <pc:chgData name="Ryker Mullinix" userId="S::rwm18c@my.fsu.edu::be1521ac-268d-4f83-bd64-6a4a6b7cde4b" providerId="AD" clId="Web-{AE9F99FD-675D-4EFE-D2E5-432371EE1DF7}" dt="2020-10-13T21:06:25.045" v="961" actId="1076"/>
        <pc:sldMkLst>
          <pc:docMk/>
          <pc:sldMk cId="1894148793" sldId="378"/>
        </pc:sldMkLst>
        <pc:spChg chg="add del mod">
          <ac:chgData name="Ryker Mullinix" userId="S::rwm18c@my.fsu.edu::be1521ac-268d-4f83-bd64-6a4a6b7cde4b" providerId="AD" clId="Web-{AE9F99FD-675D-4EFE-D2E5-432371EE1DF7}" dt="2020-10-13T21:05:04.198" v="957"/>
          <ac:spMkLst>
            <pc:docMk/>
            <pc:sldMk cId="1894148793" sldId="378"/>
            <ac:spMk id="6" creationId="{B6F7C7F7-6961-4683-BF02-A7ACE72AA278}"/>
          </ac:spMkLst>
        </pc:spChg>
        <pc:spChg chg="add mod">
          <ac:chgData name="Ryker Mullinix" userId="S::rwm18c@my.fsu.edu::be1521ac-268d-4f83-bd64-6a4a6b7cde4b" providerId="AD" clId="Web-{AE9F99FD-675D-4EFE-D2E5-432371EE1DF7}" dt="2020-10-13T21:06:25.045" v="961" actId="1076"/>
          <ac:spMkLst>
            <pc:docMk/>
            <pc:sldMk cId="1894148793" sldId="378"/>
            <ac:spMk id="13" creationId="{01F77082-0CA9-430F-A7A5-CB15EFC3BCE9}"/>
          </ac:spMkLst>
        </pc:spChg>
      </pc:sldChg>
    </pc:docChg>
  </pc:docChgLst>
  <pc:docChgLst>
    <pc:chgData name="Ryker Mullinix" userId="be1521ac-268d-4f83-bd64-6a4a6b7cde4b" providerId="ADAL" clId="{7E9BAE00-DDFC-4EC9-8A93-3CA748B261A5}"/>
    <pc:docChg chg="addSld delSld modSld modSection">
      <pc:chgData name="Ryker Mullinix" userId="be1521ac-268d-4f83-bd64-6a4a6b7cde4b" providerId="ADAL" clId="{7E9BAE00-DDFC-4EC9-8A93-3CA748B261A5}" dt="2020-10-15T18:14:56.866" v="77" actId="2696"/>
      <pc:docMkLst>
        <pc:docMk/>
      </pc:docMkLst>
      <pc:sldChg chg="modSp mod">
        <pc:chgData name="Ryker Mullinix" userId="be1521ac-268d-4f83-bd64-6a4a6b7cde4b" providerId="ADAL" clId="{7E9BAE00-DDFC-4EC9-8A93-3CA748B261A5}" dt="2020-10-15T18:10:44.923" v="31" actId="20577"/>
        <pc:sldMkLst>
          <pc:docMk/>
          <pc:sldMk cId="3831810611" sldId="290"/>
        </pc:sldMkLst>
        <pc:spChg chg="mod">
          <ac:chgData name="Ryker Mullinix" userId="be1521ac-268d-4f83-bd64-6a4a6b7cde4b" providerId="ADAL" clId="{7E9BAE00-DDFC-4EC9-8A93-3CA748B261A5}" dt="2020-10-15T18:10:44.923" v="31" actId="20577"/>
          <ac:spMkLst>
            <pc:docMk/>
            <pc:sldMk cId="3831810611" sldId="290"/>
            <ac:spMk id="3" creationId="{D8997113-0285-436F-9DB1-88FCA6B92086}"/>
          </ac:spMkLst>
        </pc:spChg>
      </pc:sldChg>
      <pc:sldChg chg="new del">
        <pc:chgData name="Ryker Mullinix" userId="be1521ac-268d-4f83-bd64-6a4a6b7cde4b" providerId="ADAL" clId="{7E9BAE00-DDFC-4EC9-8A93-3CA748B261A5}" dt="2020-10-15T18:13:02.659" v="34" actId="47"/>
        <pc:sldMkLst>
          <pc:docMk/>
          <pc:sldMk cId="3572459781" sldId="392"/>
        </pc:sldMkLst>
      </pc:sldChg>
      <pc:sldChg chg="modSp add del mod">
        <pc:chgData name="Ryker Mullinix" userId="be1521ac-268d-4f83-bd64-6a4a6b7cde4b" providerId="ADAL" clId="{7E9BAE00-DDFC-4EC9-8A93-3CA748B261A5}" dt="2020-10-15T18:14:56.866" v="77" actId="2696"/>
        <pc:sldMkLst>
          <pc:docMk/>
          <pc:sldMk cId="1181674331" sldId="393"/>
        </pc:sldMkLst>
        <pc:spChg chg="mod">
          <ac:chgData name="Ryker Mullinix" userId="be1521ac-268d-4f83-bd64-6a4a6b7cde4b" providerId="ADAL" clId="{7E9BAE00-DDFC-4EC9-8A93-3CA748B261A5}" dt="2020-10-15T18:13:27.714" v="76" actId="20577"/>
          <ac:spMkLst>
            <pc:docMk/>
            <pc:sldMk cId="1181674331" sldId="393"/>
            <ac:spMk id="25" creationId="{49E6AFEE-0806-4585-ACFD-1210E9BD61B4}"/>
          </ac:spMkLst>
        </pc:spChg>
      </pc:sldChg>
    </pc:docChg>
  </pc:docChgLst>
  <pc:docChgLst>
    <pc:chgData name="Christina Morrow" userId="43989237-7c22-4017-8756-22442f7f3983" providerId="ADAL" clId="{23F27D2F-77A9-419D-8D77-0D9CA01ECD24}"/>
    <pc:docChg chg="undo redo custSel addSld delSld modSld sldOrd addMainMaster delMainMaster addSection delSection modSection">
      <pc:chgData name="Christina Morrow" userId="43989237-7c22-4017-8756-22442f7f3983" providerId="ADAL" clId="{23F27D2F-77A9-419D-8D77-0D9CA01ECD24}" dt="2020-10-15T15:45:15.566" v="14473" actId="20577"/>
      <pc:docMkLst>
        <pc:docMk/>
      </pc:docMkLst>
      <pc:sldChg chg="del mod ord modShow modNotesTx">
        <pc:chgData name="Christina Morrow" userId="43989237-7c22-4017-8756-22442f7f3983" providerId="ADAL" clId="{23F27D2F-77A9-419D-8D77-0D9CA01ECD24}" dt="2020-10-08T15:12:38.245" v="5008" actId="47"/>
        <pc:sldMkLst>
          <pc:docMk/>
          <pc:sldMk cId="2525901036" sldId="291"/>
        </pc:sldMkLst>
      </pc:sldChg>
      <pc:sldChg chg="addSp delSp modSp del mod modTransition modShow">
        <pc:chgData name="Christina Morrow" userId="43989237-7c22-4017-8756-22442f7f3983" providerId="ADAL" clId="{23F27D2F-77A9-419D-8D77-0D9CA01ECD24}" dt="2020-10-14T20:36:31.423" v="12424" actId="47"/>
        <pc:sldMkLst>
          <pc:docMk/>
          <pc:sldMk cId="2067965072" sldId="333"/>
        </pc:sldMkLst>
        <pc:spChg chg="add mod ord">
          <ac:chgData name="Christina Morrow" userId="43989237-7c22-4017-8756-22442f7f3983" providerId="ADAL" clId="{23F27D2F-77A9-419D-8D77-0D9CA01ECD24}" dt="2020-10-06T23:45:41.959" v="2521" actId="1076"/>
          <ac:spMkLst>
            <pc:docMk/>
            <pc:sldMk cId="2067965072" sldId="333"/>
            <ac:spMk id="2" creationId="{0858BC2F-6A60-4DA6-A7EB-EF2C39FE8191}"/>
          </ac:spMkLst>
        </pc:spChg>
        <pc:spChg chg="mod">
          <ac:chgData name="Christina Morrow" userId="43989237-7c22-4017-8756-22442f7f3983" providerId="ADAL" clId="{23F27D2F-77A9-419D-8D77-0D9CA01ECD24}" dt="2020-10-06T23:46:38.879" v="2529" actId="688"/>
          <ac:spMkLst>
            <pc:docMk/>
            <pc:sldMk cId="2067965072" sldId="333"/>
            <ac:spMk id="6" creationId="{233229FF-3DAB-424B-BE64-A7B51308D2E7}"/>
          </ac:spMkLst>
        </pc:spChg>
        <pc:spChg chg="del">
          <ac:chgData name="Christina Morrow" userId="43989237-7c22-4017-8756-22442f7f3983" providerId="ADAL" clId="{23F27D2F-77A9-419D-8D77-0D9CA01ECD24}" dt="2020-10-06T23:42:29.356" v="2474" actId="478"/>
          <ac:spMkLst>
            <pc:docMk/>
            <pc:sldMk cId="2067965072" sldId="333"/>
            <ac:spMk id="9" creationId="{A0C9CC9D-1A3D-44B0-9251-A22EBC8BA0D1}"/>
          </ac:spMkLst>
        </pc:spChg>
        <pc:spChg chg="mod">
          <ac:chgData name="Christina Morrow" userId="43989237-7c22-4017-8756-22442f7f3983" providerId="ADAL" clId="{23F27D2F-77A9-419D-8D77-0D9CA01ECD24}" dt="2020-10-06T23:46:10.575" v="2525" actId="1076"/>
          <ac:spMkLst>
            <pc:docMk/>
            <pc:sldMk cId="2067965072" sldId="333"/>
            <ac:spMk id="10" creationId="{E97C58CA-988A-4A1A-8C96-195EC82E4496}"/>
          </ac:spMkLst>
        </pc:spChg>
        <pc:spChg chg="mod">
          <ac:chgData name="Christina Morrow" userId="43989237-7c22-4017-8756-22442f7f3983" providerId="ADAL" clId="{23F27D2F-77A9-419D-8D77-0D9CA01ECD24}" dt="2020-10-06T23:46:07.861" v="2524" actId="1076"/>
          <ac:spMkLst>
            <pc:docMk/>
            <pc:sldMk cId="2067965072" sldId="333"/>
            <ac:spMk id="11" creationId="{DA436A11-3288-4EB7-BD26-0FC53C1EC505}"/>
          </ac:spMkLst>
        </pc:spChg>
        <pc:spChg chg="mod">
          <ac:chgData name="Christina Morrow" userId="43989237-7c22-4017-8756-22442f7f3983" providerId="ADAL" clId="{23F27D2F-77A9-419D-8D77-0D9CA01ECD24}" dt="2020-10-06T23:45:54.768" v="2522" actId="1076"/>
          <ac:spMkLst>
            <pc:docMk/>
            <pc:sldMk cId="2067965072" sldId="333"/>
            <ac:spMk id="12" creationId="{CFD4A022-20F2-4C96-A44D-478FEF0F82F8}"/>
          </ac:spMkLst>
        </pc:spChg>
        <pc:spChg chg="mod">
          <ac:chgData name="Christina Morrow" userId="43989237-7c22-4017-8756-22442f7f3983" providerId="ADAL" clId="{23F27D2F-77A9-419D-8D77-0D9CA01ECD24}" dt="2020-10-06T23:46:01.029" v="2523" actId="1076"/>
          <ac:spMkLst>
            <pc:docMk/>
            <pc:sldMk cId="2067965072" sldId="333"/>
            <ac:spMk id="13" creationId="{87B427DE-CE19-4AB0-8BB1-C4BDCD0C545A}"/>
          </ac:spMkLst>
        </pc:spChg>
        <pc:spChg chg="add mod">
          <ac:chgData name="Christina Morrow" userId="43989237-7c22-4017-8756-22442f7f3983" providerId="ADAL" clId="{23F27D2F-77A9-419D-8D77-0D9CA01ECD24}" dt="2020-10-14T02:21:24.294" v="11027"/>
          <ac:spMkLst>
            <pc:docMk/>
            <pc:sldMk cId="2067965072" sldId="333"/>
            <ac:spMk id="16" creationId="{BE81E062-413B-4D1D-89C7-BA89759B5363}"/>
          </ac:spMkLst>
        </pc:spChg>
        <pc:spChg chg="mod">
          <ac:chgData name="Christina Morrow" userId="43989237-7c22-4017-8756-22442f7f3983" providerId="ADAL" clId="{23F27D2F-77A9-419D-8D77-0D9CA01ECD24}" dt="2020-10-13T19:13:03.347" v="9270" actId="113"/>
          <ac:spMkLst>
            <pc:docMk/>
            <pc:sldMk cId="2067965072" sldId="333"/>
            <ac:spMk id="20" creationId="{9372D284-C903-4FB9-8596-9BF4DC625A60}"/>
          </ac:spMkLst>
        </pc:spChg>
        <pc:grpChg chg="mod">
          <ac:chgData name="Christina Morrow" userId="43989237-7c22-4017-8756-22442f7f3983" providerId="ADAL" clId="{23F27D2F-77A9-419D-8D77-0D9CA01ECD24}" dt="2020-10-06T23:46:32.048" v="2528" actId="1076"/>
          <ac:grpSpMkLst>
            <pc:docMk/>
            <pc:sldMk cId="2067965072" sldId="333"/>
            <ac:grpSpMk id="100" creationId="{861325FD-86CF-4CB9-9C81-5258A300684F}"/>
          </ac:grpSpMkLst>
        </pc:grpChg>
        <pc:picChg chg="mod">
          <ac:chgData name="Christina Morrow" userId="43989237-7c22-4017-8756-22442f7f3983" providerId="ADAL" clId="{23F27D2F-77A9-419D-8D77-0D9CA01ECD24}" dt="2020-10-06T23:45:17.647" v="2512" actId="1076"/>
          <ac:picMkLst>
            <pc:docMk/>
            <pc:sldMk cId="2067965072" sldId="333"/>
            <ac:picMk id="5" creationId="{C352BE2F-8B9A-4C2F-B846-4B69996ECCCF}"/>
          </ac:picMkLst>
        </pc:picChg>
        <pc:picChg chg="mod">
          <ac:chgData name="Christina Morrow" userId="43989237-7c22-4017-8756-22442f7f3983" providerId="ADAL" clId="{23F27D2F-77A9-419D-8D77-0D9CA01ECD24}" dt="2020-10-06T23:45:17.171" v="2510" actId="1076"/>
          <ac:picMkLst>
            <pc:docMk/>
            <pc:sldMk cId="2067965072" sldId="333"/>
            <ac:picMk id="7" creationId="{D2808970-D602-40E8-B6D6-A9ADAB7EF8A7}"/>
          </ac:picMkLst>
        </pc:picChg>
        <pc:picChg chg="mod">
          <ac:chgData name="Christina Morrow" userId="43989237-7c22-4017-8756-22442f7f3983" providerId="ADAL" clId="{23F27D2F-77A9-419D-8D77-0D9CA01ECD24}" dt="2020-10-06T23:45:35.692" v="2520" actId="1076"/>
          <ac:picMkLst>
            <pc:docMk/>
            <pc:sldMk cId="2067965072" sldId="333"/>
            <ac:picMk id="8" creationId="{D70EE6C6-C9E4-43DE-B9A1-537092B5EA59}"/>
          </ac:picMkLst>
        </pc:picChg>
        <pc:picChg chg="mod">
          <ac:chgData name="Christina Morrow" userId="43989237-7c22-4017-8756-22442f7f3983" providerId="ADAL" clId="{23F27D2F-77A9-419D-8D77-0D9CA01ECD24}" dt="2020-10-06T23:45:17.574" v="2511" actId="1076"/>
          <ac:picMkLst>
            <pc:docMk/>
            <pc:sldMk cId="2067965072" sldId="333"/>
            <ac:picMk id="15" creationId="{31AF4DC5-69BF-4DFF-B839-E296469CB69F}"/>
          </ac:picMkLst>
        </pc:picChg>
      </pc:sldChg>
      <pc:sldChg chg="addSp delSp modSp del mod modTransition modShow">
        <pc:chgData name="Christina Morrow" userId="43989237-7c22-4017-8756-22442f7f3983" providerId="ADAL" clId="{23F27D2F-77A9-419D-8D77-0D9CA01ECD24}" dt="2020-10-14T20:36:29.828" v="12423" actId="47"/>
        <pc:sldMkLst>
          <pc:docMk/>
          <pc:sldMk cId="2885058627" sldId="334"/>
        </pc:sldMkLst>
        <pc:spChg chg="add del mod">
          <ac:chgData name="Christina Morrow" userId="43989237-7c22-4017-8756-22442f7f3983" providerId="ADAL" clId="{23F27D2F-77A9-419D-8D77-0D9CA01ECD24}" dt="2020-10-01T17:45:32.803" v="187" actId="22"/>
          <ac:spMkLst>
            <pc:docMk/>
            <pc:sldMk cId="2885058627" sldId="334"/>
            <ac:spMk id="2" creationId="{E6C6C321-79CA-4292-9829-CB8112F5AC1A}"/>
          </ac:spMkLst>
        </pc:spChg>
        <pc:spChg chg="add mod">
          <ac:chgData name="Christina Morrow" userId="43989237-7c22-4017-8756-22442f7f3983" providerId="ADAL" clId="{23F27D2F-77A9-419D-8D77-0D9CA01ECD24}" dt="2020-10-06T22:06:37.679" v="1565" actId="1076"/>
          <ac:spMkLst>
            <pc:docMk/>
            <pc:sldMk cId="2885058627" sldId="334"/>
            <ac:spMk id="7" creationId="{A0E62174-7DC8-4293-BEEA-D6359F46D16A}"/>
          </ac:spMkLst>
        </pc:spChg>
        <pc:spChg chg="add del">
          <ac:chgData name="Christina Morrow" userId="43989237-7c22-4017-8756-22442f7f3983" providerId="ADAL" clId="{23F27D2F-77A9-419D-8D77-0D9CA01ECD24}" dt="2020-10-06T22:05:29.230" v="1549" actId="478"/>
          <ac:spMkLst>
            <pc:docMk/>
            <pc:sldMk cId="2885058627" sldId="334"/>
            <ac:spMk id="10" creationId="{4DCEB568-6A05-4B34-B18D-83D5A9AAD306}"/>
          </ac:spMkLst>
        </pc:spChg>
        <pc:spChg chg="mod">
          <ac:chgData name="Christina Morrow" userId="43989237-7c22-4017-8756-22442f7f3983" providerId="ADAL" clId="{23F27D2F-77A9-419D-8D77-0D9CA01ECD24}" dt="2020-10-13T19:13:07.092" v="9271" actId="113"/>
          <ac:spMkLst>
            <pc:docMk/>
            <pc:sldMk cId="2885058627" sldId="334"/>
            <ac:spMk id="12" creationId="{72446D44-9D55-440C-9C15-EC1D9602252E}"/>
          </ac:spMkLst>
        </pc:spChg>
        <pc:spChg chg="add del mod">
          <ac:chgData name="Christina Morrow" userId="43989237-7c22-4017-8756-22442f7f3983" providerId="ADAL" clId="{23F27D2F-77A9-419D-8D77-0D9CA01ECD24}" dt="2020-10-06T22:05:28.198" v="1548" actId="478"/>
          <ac:spMkLst>
            <pc:docMk/>
            <pc:sldMk cId="2885058627" sldId="334"/>
            <ac:spMk id="13" creationId="{94E10DEA-013B-42EE-99CD-2590D8282946}"/>
          </ac:spMkLst>
        </pc:spChg>
        <pc:spChg chg="add del ord">
          <ac:chgData name="Christina Morrow" userId="43989237-7c22-4017-8756-22442f7f3983" providerId="ADAL" clId="{23F27D2F-77A9-419D-8D77-0D9CA01ECD24}" dt="2020-10-06T22:06:08.539" v="1556" actId="478"/>
          <ac:spMkLst>
            <pc:docMk/>
            <pc:sldMk cId="2885058627" sldId="334"/>
            <ac:spMk id="14" creationId="{F142F023-FAF6-4452-B911-F951FD1534F3}"/>
          </ac:spMkLst>
        </pc:spChg>
        <pc:spChg chg="add mod ord">
          <ac:chgData name="Christina Morrow" userId="43989237-7c22-4017-8756-22442f7f3983" providerId="ADAL" clId="{23F27D2F-77A9-419D-8D77-0D9CA01ECD24}" dt="2020-10-06T23:41:09.223" v="2454" actId="1076"/>
          <ac:spMkLst>
            <pc:docMk/>
            <pc:sldMk cId="2885058627" sldId="334"/>
            <ac:spMk id="16" creationId="{70A8CC3F-2461-4B03-A803-E660CEBA0B75}"/>
          </ac:spMkLst>
        </pc:spChg>
        <pc:spChg chg="add mod">
          <ac:chgData name="Christina Morrow" userId="43989237-7c22-4017-8756-22442f7f3983" providerId="ADAL" clId="{23F27D2F-77A9-419D-8D77-0D9CA01ECD24}" dt="2020-10-14T02:21:30.427" v="11029"/>
          <ac:spMkLst>
            <pc:docMk/>
            <pc:sldMk cId="2885058627" sldId="334"/>
            <ac:spMk id="18" creationId="{0AE52F6C-FB9A-4532-A03C-4F641B11D998}"/>
          </ac:spMkLst>
        </pc:spChg>
        <pc:spChg chg="del mod ord topLvl">
          <ac:chgData name="Christina Morrow" userId="43989237-7c22-4017-8756-22442f7f3983" providerId="ADAL" clId="{23F27D2F-77A9-419D-8D77-0D9CA01ECD24}" dt="2020-10-06T22:02:44.459" v="1474" actId="478"/>
          <ac:spMkLst>
            <pc:docMk/>
            <pc:sldMk cId="2885058627" sldId="334"/>
            <ac:spMk id="18" creationId="{C072491E-61AA-4FC8-A507-7A79F99AD8E9}"/>
          </ac:spMkLst>
        </pc:spChg>
        <pc:spChg chg="add mod ord">
          <ac:chgData name="Christina Morrow" userId="43989237-7c22-4017-8756-22442f7f3983" providerId="ADAL" clId="{23F27D2F-77A9-419D-8D77-0D9CA01ECD24}" dt="2020-10-06T23:47:32.301" v="2535" actId="1076"/>
          <ac:spMkLst>
            <pc:docMk/>
            <pc:sldMk cId="2885058627" sldId="334"/>
            <ac:spMk id="22" creationId="{346DEEC0-D623-4F53-BA7F-BE37B33CC658}"/>
          </ac:spMkLst>
        </pc:spChg>
        <pc:spChg chg="mod">
          <ac:chgData name="Christina Morrow" userId="43989237-7c22-4017-8756-22442f7f3983" providerId="ADAL" clId="{23F27D2F-77A9-419D-8D77-0D9CA01ECD24}" dt="2020-10-01T17:45:30.484" v="183" actId="14100"/>
          <ac:spMkLst>
            <pc:docMk/>
            <pc:sldMk cId="2885058627" sldId="334"/>
            <ac:spMk id="23" creationId="{CC6507F7-2D2E-49F0-A6BB-64193AAF557B}"/>
          </ac:spMkLst>
        </pc:spChg>
        <pc:spChg chg="del mod topLvl">
          <ac:chgData name="Christina Morrow" userId="43989237-7c22-4017-8756-22442f7f3983" providerId="ADAL" clId="{23F27D2F-77A9-419D-8D77-0D9CA01ECD24}" dt="2020-10-06T22:04:25.341" v="1525" actId="478"/>
          <ac:spMkLst>
            <pc:docMk/>
            <pc:sldMk cId="2885058627" sldId="334"/>
            <ac:spMk id="88" creationId="{61FE6850-0F58-4234-806B-E6DAF35EF546}"/>
          </ac:spMkLst>
        </pc:spChg>
        <pc:spChg chg="mod">
          <ac:chgData name="Christina Morrow" userId="43989237-7c22-4017-8756-22442f7f3983" providerId="ADAL" clId="{23F27D2F-77A9-419D-8D77-0D9CA01ECD24}" dt="2020-10-06T23:41:13.347" v="2455" actId="1076"/>
          <ac:spMkLst>
            <pc:docMk/>
            <pc:sldMk cId="2885058627" sldId="334"/>
            <ac:spMk id="90" creationId="{66F1B016-D9FC-492E-821B-19CE912613F0}"/>
          </ac:spMkLst>
        </pc:spChg>
        <pc:spChg chg="mod">
          <ac:chgData name="Christina Morrow" userId="43989237-7c22-4017-8756-22442f7f3983" providerId="ADAL" clId="{23F27D2F-77A9-419D-8D77-0D9CA01ECD24}" dt="2020-10-06T23:41:25.384" v="2458" actId="1076"/>
          <ac:spMkLst>
            <pc:docMk/>
            <pc:sldMk cId="2885058627" sldId="334"/>
            <ac:spMk id="92" creationId="{B3520FDB-9C2D-487C-93AD-12CFEE6A094D}"/>
          </ac:spMkLst>
        </pc:spChg>
        <pc:grpChg chg="del">
          <ac:chgData name="Christina Morrow" userId="43989237-7c22-4017-8756-22442f7f3983" providerId="ADAL" clId="{23F27D2F-77A9-419D-8D77-0D9CA01ECD24}" dt="2020-10-01T18:24:13.232" v="506" actId="165"/>
          <ac:grpSpMkLst>
            <pc:docMk/>
            <pc:sldMk cId="2885058627" sldId="334"/>
            <ac:grpSpMk id="2" creationId="{7A641094-C2C9-48F1-BAA7-EB8FF4A25C22}"/>
          </ac:grpSpMkLst>
        </pc:grpChg>
        <pc:grpChg chg="add del mod">
          <ac:chgData name="Christina Morrow" userId="43989237-7c22-4017-8756-22442f7f3983" providerId="ADAL" clId="{23F27D2F-77A9-419D-8D77-0D9CA01ECD24}" dt="2020-10-06T22:02:19.853" v="1466" actId="165"/>
          <ac:grpSpMkLst>
            <pc:docMk/>
            <pc:sldMk cId="2885058627" sldId="334"/>
            <ac:grpSpMk id="9" creationId="{B7CE7F3E-5EE3-4DA7-828D-EDE543096668}"/>
          </ac:grpSpMkLst>
        </pc:grpChg>
        <pc:grpChg chg="del mod">
          <ac:chgData name="Christina Morrow" userId="43989237-7c22-4017-8756-22442f7f3983" providerId="ADAL" clId="{23F27D2F-77A9-419D-8D77-0D9CA01ECD24}" dt="2020-10-06T22:01:45.761" v="1457" actId="478"/>
          <ac:grpSpMkLst>
            <pc:docMk/>
            <pc:sldMk cId="2885058627" sldId="334"/>
            <ac:grpSpMk id="25" creationId="{7735ACA3-88BA-4D90-BB8B-A5DA82F40BE6}"/>
          </ac:grpSpMkLst>
        </pc:grpChg>
        <pc:picChg chg="del mod">
          <ac:chgData name="Christina Morrow" userId="43989237-7c22-4017-8756-22442f7f3983" providerId="ADAL" clId="{23F27D2F-77A9-419D-8D77-0D9CA01ECD24}" dt="2020-10-06T22:10:04.447" v="1592" actId="478"/>
          <ac:picMkLst>
            <pc:docMk/>
            <pc:sldMk cId="2885058627" sldId="334"/>
            <ac:picMk id="2" creationId="{CFDF495E-11C4-4C83-B21D-352543C3A870}"/>
          </ac:picMkLst>
        </pc:picChg>
        <pc:picChg chg="mod modCrop">
          <ac:chgData name="Christina Morrow" userId="43989237-7c22-4017-8756-22442f7f3983" providerId="ADAL" clId="{23F27D2F-77A9-419D-8D77-0D9CA01ECD24}" dt="2020-10-06T23:40:52.009" v="2451" actId="1076"/>
          <ac:picMkLst>
            <pc:docMk/>
            <pc:sldMk cId="2885058627" sldId="334"/>
            <ac:picMk id="4" creationId="{C2F85510-7985-4ED5-9E7F-72D052383DB3}"/>
          </ac:picMkLst>
        </pc:picChg>
        <pc:picChg chg="add del mod">
          <ac:chgData name="Christina Morrow" userId="43989237-7c22-4017-8756-22442f7f3983" providerId="ADAL" clId="{23F27D2F-77A9-419D-8D77-0D9CA01ECD24}" dt="2020-10-06T22:01:20.342" v="1450" actId="478"/>
          <ac:picMkLst>
            <pc:docMk/>
            <pc:sldMk cId="2885058627" sldId="334"/>
            <ac:picMk id="5" creationId="{5E99F6BF-E21F-4F40-80A1-6D4BDD7F8AD2}"/>
          </ac:picMkLst>
        </pc:picChg>
        <pc:picChg chg="mod topLvl">
          <ac:chgData name="Christina Morrow" userId="43989237-7c22-4017-8756-22442f7f3983" providerId="ADAL" clId="{23F27D2F-77A9-419D-8D77-0D9CA01ECD24}" dt="2020-10-07T13:13:57.520" v="3461" actId="1076"/>
          <ac:picMkLst>
            <pc:docMk/>
            <pc:sldMk cId="2885058627" sldId="334"/>
            <ac:picMk id="8" creationId="{65A1C252-5DC5-4EB8-AC6A-371E10152B69}"/>
          </ac:picMkLst>
        </pc:picChg>
        <pc:picChg chg="mod">
          <ac:chgData name="Christina Morrow" userId="43989237-7c22-4017-8756-22442f7f3983" providerId="ADAL" clId="{23F27D2F-77A9-419D-8D77-0D9CA01ECD24}" dt="2020-10-07T13:14:00.044" v="3469" actId="1076"/>
          <ac:picMkLst>
            <pc:docMk/>
            <pc:sldMk cId="2885058627" sldId="334"/>
            <ac:picMk id="11" creationId="{953F74AB-B720-4CE2-A6B0-9147FDAAC06F}"/>
          </ac:picMkLst>
        </pc:picChg>
        <pc:picChg chg="mod modCrop">
          <ac:chgData name="Christina Morrow" userId="43989237-7c22-4017-8756-22442f7f3983" providerId="ADAL" clId="{23F27D2F-77A9-419D-8D77-0D9CA01ECD24}" dt="2020-10-06T23:40:58.295" v="2452" actId="1076"/>
          <ac:picMkLst>
            <pc:docMk/>
            <pc:sldMk cId="2885058627" sldId="334"/>
            <ac:picMk id="15" creationId="{6EF5AC52-22EB-4BF7-B12E-133BB5D1DA34}"/>
          </ac:picMkLst>
        </pc:picChg>
        <pc:picChg chg="add del mod ord">
          <ac:chgData name="Christina Morrow" userId="43989237-7c22-4017-8756-22442f7f3983" providerId="ADAL" clId="{23F27D2F-77A9-419D-8D77-0D9CA01ECD24}" dt="2020-10-07T13:13:58.520" v="3465" actId="14100"/>
          <ac:picMkLst>
            <pc:docMk/>
            <pc:sldMk cId="2885058627" sldId="334"/>
            <ac:picMk id="17" creationId="{D02A8F1C-5C69-495F-9798-3FB2C40C35A9}"/>
          </ac:picMkLst>
        </pc:picChg>
        <pc:picChg chg="add mod">
          <ac:chgData name="Christina Morrow" userId="43989237-7c22-4017-8756-22442f7f3983" providerId="ADAL" clId="{23F27D2F-77A9-419D-8D77-0D9CA01ECD24}" dt="2020-10-06T22:06:31.621" v="1563" actId="1076"/>
          <ac:picMkLst>
            <pc:docMk/>
            <pc:sldMk cId="2885058627" sldId="334"/>
            <ac:picMk id="19" creationId="{985F60BB-1526-464F-8887-B957D52472D8}"/>
          </ac:picMkLst>
        </pc:picChg>
      </pc:sldChg>
      <pc:sldChg chg="addSp delSp modSp add del mod ord modShow modNotesTx">
        <pc:chgData name="Christina Morrow" userId="43989237-7c22-4017-8756-22442f7f3983" providerId="ADAL" clId="{23F27D2F-77A9-419D-8D77-0D9CA01ECD24}" dt="2020-10-08T15:14:45.755" v="5021" actId="47"/>
        <pc:sldMkLst>
          <pc:docMk/>
          <pc:sldMk cId="3614302495" sldId="335"/>
        </pc:sldMkLst>
        <pc:spChg chg="add del mod">
          <ac:chgData name="Christina Morrow" userId="43989237-7c22-4017-8756-22442f7f3983" providerId="ADAL" clId="{23F27D2F-77A9-419D-8D77-0D9CA01ECD24}" dt="2020-10-01T17:36:23.465" v="132" actId="478"/>
          <ac:spMkLst>
            <pc:docMk/>
            <pc:sldMk cId="3614302495" sldId="335"/>
            <ac:spMk id="3" creationId="{D252188D-7BE8-4D75-BE75-90C3E3D2FCAA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0" creationId="{4A10D2AA-90A2-419C-8DC9-ED2EEAA79305}"/>
          </ac:spMkLst>
        </pc:spChg>
        <pc:spChg chg="mod">
          <ac:chgData name="Christina Morrow" userId="43989237-7c22-4017-8756-22442f7f3983" providerId="ADAL" clId="{23F27D2F-77A9-419D-8D77-0D9CA01ECD24}" dt="2020-10-07T13:20:21.233" v="4172"/>
          <ac:spMkLst>
            <pc:docMk/>
            <pc:sldMk cId="3614302495" sldId="335"/>
            <ac:spMk id="11" creationId="{091B302C-C92C-48F3-BCCC-2F92AFFD2990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1" creationId="{7E867168-A042-4FAA-805F-899B751550C0}"/>
          </ac:spMkLst>
        </pc:spChg>
        <pc:spChg chg="mod">
          <ac:chgData name="Christina Morrow" userId="43989237-7c22-4017-8756-22442f7f3983" providerId="ADAL" clId="{23F27D2F-77A9-419D-8D77-0D9CA01ECD24}" dt="2020-10-07T13:20:21.233" v="4172"/>
          <ac:spMkLst>
            <pc:docMk/>
            <pc:sldMk cId="3614302495" sldId="335"/>
            <ac:spMk id="12" creationId="{9625BC57-5AC3-4F5B-AF0E-44A70F969F4A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3" creationId="{095449D7-C572-48AA-A396-CD579CC21EB0}"/>
          </ac:spMkLst>
        </pc:spChg>
        <pc:spChg chg="mod">
          <ac:chgData name="Christina Morrow" userId="43989237-7c22-4017-8756-22442f7f3983" providerId="ADAL" clId="{23F27D2F-77A9-419D-8D77-0D9CA01ECD24}" dt="2020-10-07T13:20:21.233" v="4172"/>
          <ac:spMkLst>
            <pc:docMk/>
            <pc:sldMk cId="3614302495" sldId="335"/>
            <ac:spMk id="13" creationId="{FC849376-D9AB-4EF4-9236-69B7284FE2E1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4" creationId="{F4CFB272-41D7-4438-8BC9-618531B9F5DF}"/>
          </ac:spMkLst>
        </pc:spChg>
        <pc:spChg chg="mod">
          <ac:chgData name="Christina Morrow" userId="43989237-7c22-4017-8756-22442f7f3983" providerId="ADAL" clId="{23F27D2F-77A9-419D-8D77-0D9CA01ECD24}" dt="2020-10-07T13:20:21.233" v="4172"/>
          <ac:spMkLst>
            <pc:docMk/>
            <pc:sldMk cId="3614302495" sldId="335"/>
            <ac:spMk id="14" creationId="{FA7176EE-EB3B-4956-B498-7A8AAA57BE16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5" creationId="{997B6B5C-B73F-4531-8D27-67DC793EFE90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6" creationId="{625D2C94-A84B-4100-B2E0-ECE267399939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7" creationId="{65E3170F-F056-45B3-AFE1-A61CF6FBB913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8" creationId="{E86C7DA7-6294-465A-AFF3-60531721A0F0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19" creationId="{E48BC6B0-8227-4C9A-B5F2-E49BFFB1E939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20" creationId="{DDE151FE-E899-412F-9235-9221B0093F38}"/>
          </ac:spMkLst>
        </pc:spChg>
        <pc:spChg chg="mod">
          <ac:chgData name="Christina Morrow" userId="43989237-7c22-4017-8756-22442f7f3983" providerId="ADAL" clId="{23F27D2F-77A9-419D-8D77-0D9CA01ECD24}" dt="2020-10-07T13:20:21.233" v="4172"/>
          <ac:spMkLst>
            <pc:docMk/>
            <pc:sldMk cId="3614302495" sldId="335"/>
            <ac:spMk id="24" creationId="{2A675DCA-4A89-45F5-BF74-59EEDF411874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24" creationId="{8F011A21-0410-45D5-8885-4A9308340071}"/>
          </ac:spMkLst>
        </pc:spChg>
        <pc:spChg chg="mod">
          <ac:chgData name="Christina Morrow" userId="43989237-7c22-4017-8756-22442f7f3983" providerId="ADAL" clId="{23F27D2F-77A9-419D-8D77-0D9CA01ECD24}" dt="2020-10-07T13:20:21.233" v="4172"/>
          <ac:spMkLst>
            <pc:docMk/>
            <pc:sldMk cId="3614302495" sldId="335"/>
            <ac:spMk id="25" creationId="{747FAE85-A8BB-4725-8B2B-6F44AB2112FC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26" creationId="{F98AE7A2-60C1-4724-8C2A-22DA0340A502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31" creationId="{88A9F26C-AAA0-4545-B3A2-838F9256CA69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32" creationId="{81FF108D-03ED-4058-A654-277E52D55203}"/>
          </ac:spMkLst>
        </pc:spChg>
        <pc:spChg chg="mod">
          <ac:chgData name="Christina Morrow" userId="43989237-7c22-4017-8756-22442f7f3983" providerId="ADAL" clId="{23F27D2F-77A9-419D-8D77-0D9CA01ECD24}" dt="2020-10-06T22:12:06.928" v="1593"/>
          <ac:spMkLst>
            <pc:docMk/>
            <pc:sldMk cId="3614302495" sldId="335"/>
            <ac:spMk id="33" creationId="{CF478F4A-5F91-46AA-BA34-F80EDFBEFD11}"/>
          </ac:spMkLst>
        </pc:spChg>
        <pc:grpChg chg="add del mod">
          <ac:chgData name="Christina Morrow" userId="43989237-7c22-4017-8756-22442f7f3983" providerId="ADAL" clId="{23F27D2F-77A9-419D-8D77-0D9CA01ECD24}" dt="2020-10-07T13:21:13.753" v="4195"/>
          <ac:grpSpMkLst>
            <pc:docMk/>
            <pc:sldMk cId="3614302495" sldId="335"/>
            <ac:grpSpMk id="8" creationId="{9F1C4E5A-E3FC-47D8-A9DD-9D569B0ECC4A}"/>
          </ac:grpSpMkLst>
        </pc:grpChg>
        <pc:grpChg chg="add del mod">
          <ac:chgData name="Christina Morrow" userId="43989237-7c22-4017-8756-22442f7f3983" providerId="ADAL" clId="{23F27D2F-77A9-419D-8D77-0D9CA01ECD24}" dt="2020-10-06T22:12:15.162" v="1597" actId="478"/>
          <ac:grpSpMkLst>
            <pc:docMk/>
            <pc:sldMk cId="3614302495" sldId="335"/>
            <ac:grpSpMk id="8" creationId="{FA00CA0F-BCE6-406C-B178-726E74619236}"/>
          </ac:grpSpMkLst>
        </pc:grpChg>
        <pc:grpChg chg="mod">
          <ac:chgData name="Christina Morrow" userId="43989237-7c22-4017-8756-22442f7f3983" providerId="ADAL" clId="{23F27D2F-77A9-419D-8D77-0D9CA01ECD24}" dt="2020-10-07T13:20:21.233" v="4172"/>
          <ac:grpSpMkLst>
            <pc:docMk/>
            <pc:sldMk cId="3614302495" sldId="335"/>
            <ac:grpSpMk id="10" creationId="{3159C5A2-8514-48AF-94BF-601746FA2108}"/>
          </ac:grpSpMkLst>
        </pc:grpChg>
        <pc:picChg chg="add del">
          <ac:chgData name="Christina Morrow" userId="43989237-7c22-4017-8756-22442f7f3983" providerId="ADAL" clId="{23F27D2F-77A9-419D-8D77-0D9CA01ECD24}" dt="2020-10-06T22:18:52.708" v="1662" actId="22"/>
          <ac:picMkLst>
            <pc:docMk/>
            <pc:sldMk cId="3614302495" sldId="335"/>
            <ac:picMk id="3" creationId="{DF66A23A-F491-41AA-B38F-262AC948057A}"/>
          </ac:picMkLst>
        </pc:picChg>
        <pc:picChg chg="add del mod">
          <ac:chgData name="Christina Morrow" userId="43989237-7c22-4017-8756-22442f7f3983" providerId="ADAL" clId="{23F27D2F-77A9-419D-8D77-0D9CA01ECD24}" dt="2020-10-07T13:21:14.836" v="4196" actId="478"/>
          <ac:picMkLst>
            <pc:docMk/>
            <pc:sldMk cId="3614302495" sldId="335"/>
            <ac:picMk id="64" creationId="{E0DA9628-3FFC-4BD2-883E-9875A36C2535}"/>
          </ac:picMkLst>
        </pc:picChg>
        <pc:cxnChg chg="mod">
          <ac:chgData name="Christina Morrow" userId="43989237-7c22-4017-8756-22442f7f3983" providerId="ADAL" clId="{23F27D2F-77A9-419D-8D77-0D9CA01ECD24}" dt="2020-10-06T22:12:15.162" v="1597" actId="478"/>
          <ac:cxnSpMkLst>
            <pc:docMk/>
            <pc:sldMk cId="3614302495" sldId="335"/>
            <ac:cxnSpMk id="12" creationId="{641D015B-EC81-4CA7-A6F6-802B46A283E9}"/>
          </ac:cxnSpMkLst>
        </pc:cxnChg>
        <pc:cxnChg chg="mod">
          <ac:chgData name="Christina Morrow" userId="43989237-7c22-4017-8756-22442f7f3983" providerId="ADAL" clId="{23F27D2F-77A9-419D-8D77-0D9CA01ECD24}" dt="2020-10-07T13:21:09.362" v="4187" actId="478"/>
          <ac:cxnSpMkLst>
            <pc:docMk/>
            <pc:sldMk cId="3614302495" sldId="335"/>
            <ac:cxnSpMk id="15" creationId="{E3E2F92B-5BBD-41EA-9235-ABBD4572B28E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16" creationId="{CE7F1F73-0027-44E2-89B0-A287884ABF5E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17" creationId="{456A199C-6C98-4F10-859B-09116608A662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18" creationId="{B6E243EC-CC1D-4782-94D8-2E8D40FBD0CA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19" creationId="{4269BE61-D07B-4EFC-A0C3-3250009D7E87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20" creationId="{ECCF44C9-1B2D-405D-B8A1-3491981D1598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21" creationId="{2C1DD6E5-97C3-46CA-AA40-37A25456CE03}"/>
          </ac:cxnSpMkLst>
        </pc:cxnChg>
        <pc:cxnChg chg="mod">
          <ac:chgData name="Christina Morrow" userId="43989237-7c22-4017-8756-22442f7f3983" providerId="ADAL" clId="{23F27D2F-77A9-419D-8D77-0D9CA01ECD24}" dt="2020-10-06T22:12:15.162" v="1597" actId="478"/>
          <ac:cxnSpMkLst>
            <pc:docMk/>
            <pc:sldMk cId="3614302495" sldId="335"/>
            <ac:cxnSpMk id="21" creationId="{852D0C73-2672-4FA4-8E37-48B769C44EEA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22" creationId="{0438B002-CE3E-4538-9E70-DEAAC59DF36C}"/>
          </ac:cxnSpMkLst>
        </pc:cxnChg>
        <pc:cxnChg chg="mod">
          <ac:chgData name="Christina Morrow" userId="43989237-7c22-4017-8756-22442f7f3983" providerId="ADAL" clId="{23F27D2F-77A9-419D-8D77-0D9CA01ECD24}" dt="2020-10-06T22:12:15.162" v="1597" actId="478"/>
          <ac:cxnSpMkLst>
            <pc:docMk/>
            <pc:sldMk cId="3614302495" sldId="335"/>
            <ac:cxnSpMk id="22" creationId="{4434526B-5179-435B-BF89-318D283805AA}"/>
          </ac:cxnSpMkLst>
        </pc:cxnChg>
        <pc:cxnChg chg="mod">
          <ac:chgData name="Christina Morrow" userId="43989237-7c22-4017-8756-22442f7f3983" providerId="ADAL" clId="{23F27D2F-77A9-419D-8D77-0D9CA01ECD24}" dt="2020-10-07T13:20:21.233" v="4172"/>
          <ac:cxnSpMkLst>
            <pc:docMk/>
            <pc:sldMk cId="3614302495" sldId="335"/>
            <ac:cxnSpMk id="23" creationId="{CEEB0C4A-3553-4264-BF7E-A892D35C5265}"/>
          </ac:cxnSpMkLst>
        </pc:cxnChg>
        <pc:cxnChg chg="mod">
          <ac:chgData name="Christina Morrow" userId="43989237-7c22-4017-8756-22442f7f3983" providerId="ADAL" clId="{23F27D2F-77A9-419D-8D77-0D9CA01ECD24}" dt="2020-10-06T22:12:15.162" v="1597" actId="478"/>
          <ac:cxnSpMkLst>
            <pc:docMk/>
            <pc:sldMk cId="3614302495" sldId="335"/>
            <ac:cxnSpMk id="23" creationId="{E565603F-9B1E-478F-8B20-41C9CB739EE6}"/>
          </ac:cxnSpMkLst>
        </pc:cxnChg>
        <pc:cxnChg chg="mod">
          <ac:chgData name="Christina Morrow" userId="43989237-7c22-4017-8756-22442f7f3983" providerId="ADAL" clId="{23F27D2F-77A9-419D-8D77-0D9CA01ECD24}" dt="2020-10-06T22:12:06.928" v="1593"/>
          <ac:cxnSpMkLst>
            <pc:docMk/>
            <pc:sldMk cId="3614302495" sldId="335"/>
            <ac:cxnSpMk id="25" creationId="{C1533EC7-455E-480A-B1F0-EB75354EC60E}"/>
          </ac:cxnSpMkLst>
        </pc:cxnChg>
        <pc:cxnChg chg="mod">
          <ac:chgData name="Christina Morrow" userId="43989237-7c22-4017-8756-22442f7f3983" providerId="ADAL" clId="{23F27D2F-77A9-419D-8D77-0D9CA01ECD24}" dt="2020-10-06T22:12:15.162" v="1597" actId="478"/>
          <ac:cxnSpMkLst>
            <pc:docMk/>
            <pc:sldMk cId="3614302495" sldId="335"/>
            <ac:cxnSpMk id="27" creationId="{D615ECF5-0F71-49D3-AAFA-D91B6EE23A01}"/>
          </ac:cxnSpMkLst>
        </pc:cxnChg>
        <pc:cxnChg chg="mod">
          <ac:chgData name="Christina Morrow" userId="43989237-7c22-4017-8756-22442f7f3983" providerId="ADAL" clId="{23F27D2F-77A9-419D-8D77-0D9CA01ECD24}" dt="2020-10-06T22:12:06.928" v="1593"/>
          <ac:cxnSpMkLst>
            <pc:docMk/>
            <pc:sldMk cId="3614302495" sldId="335"/>
            <ac:cxnSpMk id="28" creationId="{CAEF5C51-5E69-45F5-9F78-1DBD48AC61DC}"/>
          </ac:cxnSpMkLst>
        </pc:cxnChg>
        <pc:cxnChg chg="mod">
          <ac:chgData name="Christina Morrow" userId="43989237-7c22-4017-8756-22442f7f3983" providerId="ADAL" clId="{23F27D2F-77A9-419D-8D77-0D9CA01ECD24}" dt="2020-10-06T22:12:06.928" v="1593"/>
          <ac:cxnSpMkLst>
            <pc:docMk/>
            <pc:sldMk cId="3614302495" sldId="335"/>
            <ac:cxnSpMk id="29" creationId="{64047C6F-31C6-4DC4-96B1-EDBC794B2C72}"/>
          </ac:cxnSpMkLst>
        </pc:cxnChg>
        <pc:cxnChg chg="mod">
          <ac:chgData name="Christina Morrow" userId="43989237-7c22-4017-8756-22442f7f3983" providerId="ADAL" clId="{23F27D2F-77A9-419D-8D77-0D9CA01ECD24}" dt="2020-10-06T22:12:15.162" v="1597" actId="478"/>
          <ac:cxnSpMkLst>
            <pc:docMk/>
            <pc:sldMk cId="3614302495" sldId="335"/>
            <ac:cxnSpMk id="34" creationId="{8E3699EB-0FAC-473E-8E9B-480ABC6C30E8}"/>
          </ac:cxnSpMkLst>
        </pc:cxnChg>
      </pc:sldChg>
      <pc:sldChg chg="addSp delSp modSp del mod modAnim">
        <pc:chgData name="Christina Morrow" userId="43989237-7c22-4017-8756-22442f7f3983" providerId="ADAL" clId="{23F27D2F-77A9-419D-8D77-0D9CA01ECD24}" dt="2020-10-01T17:59:38.174" v="487" actId="47"/>
        <pc:sldMkLst>
          <pc:docMk/>
          <pc:sldMk cId="3331507607" sldId="338"/>
        </pc:sldMkLst>
        <pc:spChg chg="add mod ord">
          <ac:chgData name="Christina Morrow" userId="43989237-7c22-4017-8756-22442f7f3983" providerId="ADAL" clId="{23F27D2F-77A9-419D-8D77-0D9CA01ECD24}" dt="2020-10-01T17:39:54.732" v="136" actId="167"/>
          <ac:spMkLst>
            <pc:docMk/>
            <pc:sldMk cId="3331507607" sldId="338"/>
            <ac:spMk id="2" creationId="{082C7068-2976-46F8-9F16-E921EF6BCE9D}"/>
          </ac:spMkLst>
        </pc:spChg>
        <pc:spChg chg="add mod ord">
          <ac:chgData name="Christina Morrow" userId="43989237-7c22-4017-8756-22442f7f3983" providerId="ADAL" clId="{23F27D2F-77A9-419D-8D77-0D9CA01ECD24}" dt="2020-10-01T17:41:38.301" v="156" actId="167"/>
          <ac:spMkLst>
            <pc:docMk/>
            <pc:sldMk cId="3331507607" sldId="338"/>
            <ac:spMk id="5" creationId="{07720B0E-D670-452F-B4D2-B44D5C9DF9D6}"/>
          </ac:spMkLst>
        </pc:spChg>
        <pc:spChg chg="mod ord topLvl">
          <ac:chgData name="Christina Morrow" userId="43989237-7c22-4017-8756-22442f7f3983" providerId="ADAL" clId="{23F27D2F-77A9-419D-8D77-0D9CA01ECD24}" dt="2020-10-01T17:40:29.112" v="145" actId="14100"/>
          <ac:spMkLst>
            <pc:docMk/>
            <pc:sldMk cId="3331507607" sldId="338"/>
            <ac:spMk id="23" creationId="{15D254F6-146D-46C7-A828-7E299A7177A6}"/>
          </ac:spMkLst>
        </pc:spChg>
        <pc:spChg chg="mod topLvl">
          <ac:chgData name="Christina Morrow" userId="43989237-7c22-4017-8756-22442f7f3983" providerId="ADAL" clId="{23F27D2F-77A9-419D-8D77-0D9CA01ECD24}" dt="2020-10-01T17:30:27.161" v="7" actId="207"/>
          <ac:spMkLst>
            <pc:docMk/>
            <pc:sldMk cId="3331507607" sldId="338"/>
            <ac:spMk id="36" creationId="{D7575E0A-E5CA-473B-AD0E-2B3F3C29CB4D}"/>
          </ac:spMkLst>
        </pc:spChg>
        <pc:spChg chg="mod">
          <ac:chgData name="Christina Morrow" userId="43989237-7c22-4017-8756-22442f7f3983" providerId="ADAL" clId="{23F27D2F-77A9-419D-8D77-0D9CA01ECD24}" dt="2020-10-01T17:30:35.329" v="9" actId="207"/>
          <ac:spMkLst>
            <pc:docMk/>
            <pc:sldMk cId="3331507607" sldId="338"/>
            <ac:spMk id="38" creationId="{F2D8AEA0-C2B8-49A0-8A5E-FFB0EF84BB64}"/>
          </ac:spMkLst>
        </pc:spChg>
        <pc:spChg chg="mod">
          <ac:chgData name="Christina Morrow" userId="43989237-7c22-4017-8756-22442f7f3983" providerId="ADAL" clId="{23F27D2F-77A9-419D-8D77-0D9CA01ECD24}" dt="2020-10-01T17:30:42.191" v="11" actId="207"/>
          <ac:spMkLst>
            <pc:docMk/>
            <pc:sldMk cId="3331507607" sldId="338"/>
            <ac:spMk id="40" creationId="{7645E413-B90D-4D5C-BBD4-1ABB310F5DD1}"/>
          </ac:spMkLst>
        </pc:spChg>
        <pc:grpChg chg="add del mod">
          <ac:chgData name="Christina Morrow" userId="43989237-7c22-4017-8756-22442f7f3983" providerId="ADAL" clId="{23F27D2F-77A9-419D-8D77-0D9CA01ECD24}" dt="2020-10-01T17:40:18.678" v="143" actId="478"/>
          <ac:grpSpMkLst>
            <pc:docMk/>
            <pc:sldMk cId="3331507607" sldId="338"/>
            <ac:grpSpMk id="22" creationId="{4A43199D-A872-46F7-9D0F-DCB4A1518526}"/>
          </ac:grpSpMkLst>
        </pc:grpChg>
        <pc:grpChg chg="del">
          <ac:chgData name="Christina Morrow" userId="43989237-7c22-4017-8756-22442f7f3983" providerId="ADAL" clId="{23F27D2F-77A9-419D-8D77-0D9CA01ECD24}" dt="2020-10-01T17:30:19.501" v="3" actId="165"/>
          <ac:grpSpMkLst>
            <pc:docMk/>
            <pc:sldMk cId="3331507607" sldId="338"/>
            <ac:grpSpMk id="53" creationId="{28CD1A37-683E-42C0-BBD8-14A906CCBA60}"/>
          </ac:grpSpMkLst>
        </pc:grpChg>
        <pc:picChg chg="mod topLvl">
          <ac:chgData name="Christina Morrow" userId="43989237-7c22-4017-8756-22442f7f3983" providerId="ADAL" clId="{23F27D2F-77A9-419D-8D77-0D9CA01ECD24}" dt="2020-10-01T17:30:19.501" v="3" actId="165"/>
          <ac:picMkLst>
            <pc:docMk/>
            <pc:sldMk cId="3331507607" sldId="338"/>
            <ac:picMk id="15" creationId="{8B9065FA-1D70-421E-8F42-4CABB819D4B8}"/>
          </ac:picMkLst>
        </pc:picChg>
        <pc:picChg chg="del mod topLvl">
          <ac:chgData name="Christina Morrow" userId="43989237-7c22-4017-8756-22442f7f3983" providerId="ADAL" clId="{23F27D2F-77A9-419D-8D77-0D9CA01ECD24}" dt="2020-10-01T17:40:18.678" v="143" actId="478"/>
          <ac:picMkLst>
            <pc:docMk/>
            <pc:sldMk cId="3331507607" sldId="338"/>
            <ac:picMk id="24" creationId="{2819AB8D-4BA5-406E-84DE-6756A9696FCD}"/>
          </ac:picMkLst>
        </pc:picChg>
        <pc:picChg chg="del mod">
          <ac:chgData name="Christina Morrow" userId="43989237-7c22-4017-8756-22442f7f3983" providerId="ADAL" clId="{23F27D2F-77A9-419D-8D77-0D9CA01ECD24}" dt="2020-10-01T17:40:17.068" v="142" actId="478"/>
          <ac:picMkLst>
            <pc:docMk/>
            <pc:sldMk cId="3331507607" sldId="338"/>
            <ac:picMk id="25" creationId="{CCDFDC10-9F7F-4F07-A075-C1C62CA0E487}"/>
          </ac:picMkLst>
        </pc:picChg>
      </pc:sldChg>
      <pc:sldChg chg="addSp delSp modSp mod ord modTransition modAnim">
        <pc:chgData name="Christina Morrow" userId="43989237-7c22-4017-8756-22442f7f3983" providerId="ADAL" clId="{23F27D2F-77A9-419D-8D77-0D9CA01ECD24}" dt="2020-10-15T15:27:52.535" v="14210"/>
        <pc:sldMkLst>
          <pc:docMk/>
          <pc:sldMk cId="101264420" sldId="343"/>
        </pc:sldMkLst>
        <pc:spChg chg="mod">
          <ac:chgData name="Christina Morrow" userId="43989237-7c22-4017-8756-22442f7f3983" providerId="ADAL" clId="{23F27D2F-77A9-419D-8D77-0D9CA01ECD24}" dt="2020-10-07T13:03:22.346" v="3403" actId="6549"/>
          <ac:spMkLst>
            <pc:docMk/>
            <pc:sldMk cId="101264420" sldId="343"/>
            <ac:spMk id="2" creationId="{F3E6016A-43FE-4A2A-85AD-297FA692BD46}"/>
          </ac:spMkLst>
        </pc:spChg>
        <pc:spChg chg="mod">
          <ac:chgData name="Christina Morrow" userId="43989237-7c22-4017-8756-22442f7f3983" providerId="ADAL" clId="{23F27D2F-77A9-419D-8D77-0D9CA01ECD24}" dt="2020-10-06T23:38:16.758" v="2441" actId="14100"/>
          <ac:spMkLst>
            <pc:docMk/>
            <pc:sldMk cId="101264420" sldId="343"/>
            <ac:spMk id="3" creationId="{210677DD-19D3-49BD-BF48-51AC712FC295}"/>
          </ac:spMkLst>
        </pc:spChg>
        <pc:spChg chg="add del mod">
          <ac:chgData name="Christina Morrow" userId="43989237-7c22-4017-8756-22442f7f3983" providerId="ADAL" clId="{23F27D2F-77A9-419D-8D77-0D9CA01ECD24}" dt="2020-10-07T12:54:28.997" v="3272" actId="478"/>
          <ac:spMkLst>
            <pc:docMk/>
            <pc:sldMk cId="101264420" sldId="343"/>
            <ac:spMk id="5" creationId="{3729DC06-1953-483A-9DDA-1E331C02F34F}"/>
          </ac:spMkLst>
        </pc:spChg>
        <pc:spChg chg="add mod ord">
          <ac:chgData name="Christina Morrow" userId="43989237-7c22-4017-8756-22442f7f3983" providerId="ADAL" clId="{23F27D2F-77A9-419D-8D77-0D9CA01ECD24}" dt="2020-10-07T12:54:25.261" v="3265" actId="207"/>
          <ac:spMkLst>
            <pc:docMk/>
            <pc:sldMk cId="101264420" sldId="343"/>
            <ac:spMk id="6" creationId="{10E62DF8-4560-4369-B9E0-CC042689A43C}"/>
          </ac:spMkLst>
        </pc:spChg>
        <pc:spChg chg="add del mod ord topLvl">
          <ac:chgData name="Christina Morrow" userId="43989237-7c22-4017-8756-22442f7f3983" providerId="ADAL" clId="{23F27D2F-77A9-419D-8D77-0D9CA01ECD24}" dt="2020-10-06T23:54:12.521" v="2646" actId="478"/>
          <ac:spMkLst>
            <pc:docMk/>
            <pc:sldMk cId="101264420" sldId="343"/>
            <ac:spMk id="7" creationId="{42B27BF5-B173-4C60-B30B-7FAA4C53E091}"/>
          </ac:spMkLst>
        </pc:spChg>
        <pc:spChg chg="add del mod">
          <ac:chgData name="Christina Morrow" userId="43989237-7c22-4017-8756-22442f7f3983" providerId="ADAL" clId="{23F27D2F-77A9-419D-8D77-0D9CA01ECD24}" dt="2020-10-15T03:30:28.017" v="12997" actId="478"/>
          <ac:spMkLst>
            <pc:docMk/>
            <pc:sldMk cId="101264420" sldId="343"/>
            <ac:spMk id="7" creationId="{51BA1BC7-2921-4B9E-84C1-1888946428F3}"/>
          </ac:spMkLst>
        </pc:spChg>
        <pc:spChg chg="add del mod">
          <ac:chgData name="Christina Morrow" userId="43989237-7c22-4017-8756-22442f7f3983" providerId="ADAL" clId="{23F27D2F-77A9-419D-8D77-0D9CA01ECD24}" dt="2020-10-07T12:54:28.997" v="3272" actId="478"/>
          <ac:spMkLst>
            <pc:docMk/>
            <pc:sldMk cId="101264420" sldId="343"/>
            <ac:spMk id="7" creationId="{C8C12C3A-7C87-4E73-ACAA-771B63B50754}"/>
          </ac:spMkLst>
        </pc:spChg>
        <pc:spChg chg="add mod ord">
          <ac:chgData name="Christina Morrow" userId="43989237-7c22-4017-8756-22442f7f3983" providerId="ADAL" clId="{23F27D2F-77A9-419D-8D77-0D9CA01ECD24}" dt="2020-10-07T12:54:25.851" v="3267" actId="207"/>
          <ac:spMkLst>
            <pc:docMk/>
            <pc:sldMk cId="101264420" sldId="343"/>
            <ac:spMk id="8" creationId="{30D20123-E1F0-431E-8A31-2C298A9E2025}"/>
          </ac:spMkLst>
        </pc:spChg>
        <pc:spChg chg="add del mod">
          <ac:chgData name="Christina Morrow" userId="43989237-7c22-4017-8756-22442f7f3983" providerId="ADAL" clId="{23F27D2F-77A9-419D-8D77-0D9CA01ECD24}" dt="2020-10-07T12:54:28.997" v="3272" actId="478"/>
          <ac:spMkLst>
            <pc:docMk/>
            <pc:sldMk cId="101264420" sldId="343"/>
            <ac:spMk id="9" creationId="{89D12A10-ABDB-4A70-B1A3-C7F06542A977}"/>
          </ac:spMkLst>
        </pc:spChg>
        <pc:spChg chg="add mod ord">
          <ac:chgData name="Christina Morrow" userId="43989237-7c22-4017-8756-22442f7f3983" providerId="ADAL" clId="{23F27D2F-77A9-419D-8D77-0D9CA01ECD24}" dt="2020-10-07T12:54:26.788" v="3269" actId="207"/>
          <ac:spMkLst>
            <pc:docMk/>
            <pc:sldMk cId="101264420" sldId="343"/>
            <ac:spMk id="10" creationId="{A253628F-34D5-4262-9679-5CA371C70E97}"/>
          </ac:spMkLst>
        </pc:spChg>
        <pc:spChg chg="add del mod">
          <ac:chgData name="Christina Morrow" userId="43989237-7c22-4017-8756-22442f7f3983" providerId="ADAL" clId="{23F27D2F-77A9-419D-8D77-0D9CA01ECD24}" dt="2020-10-07T12:54:28.997" v="3272" actId="478"/>
          <ac:spMkLst>
            <pc:docMk/>
            <pc:sldMk cId="101264420" sldId="343"/>
            <ac:spMk id="11" creationId="{AE511E82-AA6F-4111-A833-9A11A441ACAC}"/>
          </ac:spMkLst>
        </pc:spChg>
        <pc:spChg chg="add del mod">
          <ac:chgData name="Christina Morrow" userId="43989237-7c22-4017-8756-22442f7f3983" providerId="ADAL" clId="{23F27D2F-77A9-419D-8D77-0D9CA01ECD24}" dt="2020-10-07T12:54:28.997" v="3272" actId="478"/>
          <ac:spMkLst>
            <pc:docMk/>
            <pc:sldMk cId="101264420" sldId="343"/>
            <ac:spMk id="12" creationId="{1EDE49DF-CCED-445B-9A03-E7C29DBAEDDA}"/>
          </ac:spMkLst>
        </pc:spChg>
        <pc:spChg chg="add del mod">
          <ac:chgData name="Christina Morrow" userId="43989237-7c22-4017-8756-22442f7f3983" providerId="ADAL" clId="{23F27D2F-77A9-419D-8D77-0D9CA01ECD24}" dt="2020-10-06T21:53:08.548" v="1404" actId="478"/>
          <ac:spMkLst>
            <pc:docMk/>
            <pc:sldMk cId="101264420" sldId="343"/>
            <ac:spMk id="15" creationId="{0E3FA8EC-D8F4-4659-B1A4-BB14D995B883}"/>
          </ac:spMkLst>
        </pc:spChg>
        <pc:spChg chg="add del mod">
          <ac:chgData name="Christina Morrow" userId="43989237-7c22-4017-8756-22442f7f3983" providerId="ADAL" clId="{23F27D2F-77A9-419D-8D77-0D9CA01ECD24}" dt="2020-10-07T12:54:28.997" v="3272" actId="478"/>
          <ac:spMkLst>
            <pc:docMk/>
            <pc:sldMk cId="101264420" sldId="343"/>
            <ac:spMk id="15" creationId="{8DA914D7-2ECE-42D8-99F1-01DBB947A5E5}"/>
          </ac:spMkLst>
        </pc:spChg>
        <pc:spChg chg="del mod topLvl">
          <ac:chgData name="Christina Morrow" userId="43989237-7c22-4017-8756-22442f7f3983" providerId="ADAL" clId="{23F27D2F-77A9-419D-8D77-0D9CA01ECD24}" dt="2020-10-15T03:32:56.589" v="13011" actId="478"/>
          <ac:spMkLst>
            <pc:docMk/>
            <pc:sldMk cId="101264420" sldId="343"/>
            <ac:spMk id="15" creationId="{B488F395-5DD2-4FB6-8F02-7220ECCBBF5A}"/>
          </ac:spMkLst>
        </pc:spChg>
        <pc:spChg chg="add mod">
          <ac:chgData name="Christina Morrow" userId="43989237-7c22-4017-8756-22442f7f3983" providerId="ADAL" clId="{23F27D2F-77A9-419D-8D77-0D9CA01ECD24}" dt="2020-10-07T13:00:51.343" v="3387" actId="1076"/>
          <ac:spMkLst>
            <pc:docMk/>
            <pc:sldMk cId="101264420" sldId="343"/>
            <ac:spMk id="16" creationId="{87DFB5F5-FD05-4D3A-8899-7667E5E1E364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20" creationId="{A6B7E07D-C57E-4A96-A422-A1172DB8B1FE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21" creationId="{D3CA4A6F-0761-4EDC-828F-8A40FD7F1779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22" creationId="{2330844D-40E2-4922-96F4-D557F1A0077F}"/>
          </ac:spMkLst>
        </pc:spChg>
        <pc:spChg chg="mod">
          <ac:chgData name="Christina Morrow" userId="43989237-7c22-4017-8756-22442f7f3983" providerId="ADAL" clId="{23F27D2F-77A9-419D-8D77-0D9CA01ECD24}" dt="2020-10-14T02:46:56.807" v="11227" actId="20577"/>
          <ac:spMkLst>
            <pc:docMk/>
            <pc:sldMk cId="101264420" sldId="343"/>
            <ac:spMk id="25" creationId="{49E6AFEE-0806-4585-ACFD-1210E9BD61B4}"/>
          </ac:spMkLst>
        </pc:spChg>
        <pc:spChg chg="add mod">
          <ac:chgData name="Christina Morrow" userId="43989237-7c22-4017-8756-22442f7f3983" providerId="ADAL" clId="{23F27D2F-77A9-419D-8D77-0D9CA01ECD24}" dt="2020-10-07T13:00:56.646" v="3388" actId="1076"/>
          <ac:spMkLst>
            <pc:docMk/>
            <pc:sldMk cId="101264420" sldId="343"/>
            <ac:spMk id="27" creationId="{39EB6177-AD96-44BA-8156-DEE311CA9B2F}"/>
          </ac:spMkLst>
        </pc:spChg>
        <pc:spChg chg="add del mod">
          <ac:chgData name="Christina Morrow" userId="43989237-7c22-4017-8756-22442f7f3983" providerId="ADAL" clId="{23F27D2F-77A9-419D-8D77-0D9CA01ECD24}" dt="2020-10-06T21:53:07.917" v="1403" actId="478"/>
          <ac:spMkLst>
            <pc:docMk/>
            <pc:sldMk cId="101264420" sldId="343"/>
            <ac:spMk id="27" creationId="{7ADCA938-8E5E-4EC0-9C53-34490C9DE9FE}"/>
          </ac:spMkLst>
        </pc:spChg>
        <pc:spChg chg="mod ord topLvl">
          <ac:chgData name="Christina Morrow" userId="43989237-7c22-4017-8756-22442f7f3983" providerId="ADAL" clId="{23F27D2F-77A9-419D-8D77-0D9CA01ECD24}" dt="2020-10-15T03:33:29.014" v="13015" actId="164"/>
          <ac:spMkLst>
            <pc:docMk/>
            <pc:sldMk cId="101264420" sldId="343"/>
            <ac:spMk id="28" creationId="{D832D598-AA64-4E50-8A4D-29701050E027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35" creationId="{2B4B105A-73DD-4BFA-8927-8D61283B5E97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36" creationId="{FE2D2BF1-AA36-49C5-9D11-883FF6A32932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38" creationId="{913C9B5E-BDDE-4EA1-8CBC-696F9CF8F93C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39" creationId="{2717A310-9E32-4C15-A0F2-984F8C0C2EDA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1" creationId="{83CBAE6E-8136-4429-8E73-6F278A9AC1B8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2" creationId="{07CC9598-8858-49DE-924D-66B9948C973D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3" creationId="{8A226EAB-F6E8-4C23-8D52-6C1083475EF0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4" creationId="{43EC296F-0B50-44DA-B599-2563FA71857F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5" creationId="{53B3DE51-7643-43F0-A393-B4B3B7F11500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6" creationId="{F0C6E6DC-4FD3-4255-97A5-485CA211F814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7" creationId="{1A365755-67EF-48E1-8131-B9DF5B662881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48" creationId="{E958BF37-6A40-4C5A-8DEB-1221C4214C5B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52" creationId="{8A6E398D-5EB9-49E7-B546-E2095F6295B6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54" creationId="{60431831-17AD-47B9-8F04-6FA369CFB82D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58" creationId="{0781C21A-5E73-4195-B5DD-6A968D1EA1B1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59" creationId="{9D81FBB1-1F4A-484A-ACD4-924EF159F469}"/>
          </ac:spMkLst>
        </pc:spChg>
        <pc:spChg chg="mod">
          <ac:chgData name="Christina Morrow" userId="43989237-7c22-4017-8756-22442f7f3983" providerId="ADAL" clId="{23F27D2F-77A9-419D-8D77-0D9CA01ECD24}" dt="2020-10-06T21:52:11.312" v="1389"/>
          <ac:spMkLst>
            <pc:docMk/>
            <pc:sldMk cId="101264420" sldId="343"/>
            <ac:spMk id="60" creationId="{7C504525-D3FF-4079-AE44-2D945DCE2637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64" creationId="{99835E29-ACA0-421D-A214-D4C8E3A9DDBB}"/>
          </ac:spMkLst>
        </pc:spChg>
        <pc:spChg chg="add del mod">
          <ac:chgData name="Christina Morrow" userId="43989237-7c22-4017-8756-22442f7f3983" providerId="ADAL" clId="{23F27D2F-77A9-419D-8D77-0D9CA01ECD24}" dt="2020-10-15T11:59:26.106" v="13034" actId="478"/>
          <ac:spMkLst>
            <pc:docMk/>
            <pc:sldMk cId="101264420" sldId="343"/>
            <ac:spMk id="65" creationId="{363E6F4D-4563-4455-AE7D-FFD61590D386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65" creationId="{6B269B1B-143E-46B2-9929-96FA47C4143D}"/>
          </ac:spMkLst>
        </pc:spChg>
        <pc:spChg chg="add mod">
          <ac:chgData name="Christina Morrow" userId="43989237-7c22-4017-8756-22442f7f3983" providerId="ADAL" clId="{23F27D2F-77A9-419D-8D77-0D9CA01ECD24}" dt="2020-10-15T03:36:29.381" v="13032" actId="164"/>
          <ac:spMkLst>
            <pc:docMk/>
            <pc:sldMk cId="101264420" sldId="343"/>
            <ac:spMk id="66" creationId="{546CD88A-7B1F-46EF-B8EE-AD944A2E6A77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67" creationId="{76DF086F-28FE-45ED-B185-549EA8E2DC28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68" creationId="{28234D81-D89D-4850-BEFA-F87442FDF538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69" creationId="{141301F5-BCC8-451E-ADD5-B3B433675567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70" creationId="{8877D31D-389E-4AF5-8A11-49887E2DF139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71" creationId="{9183F3C6-79A2-420D-9B8E-EAA728201FC6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72" creationId="{0FF9BFA6-62F7-4F90-A0E5-B7FAECE3D8CC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73" creationId="{1CED034D-9212-4870-8CD3-5DC98BA94989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74" creationId="{2896BEED-8C27-4394-A43D-FC30EFAD6DA3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78" creationId="{90D5B97B-D0E4-4423-B0F1-2A4A38755A32}"/>
          </ac:spMkLst>
        </pc:spChg>
        <pc:spChg chg="add mod">
          <ac:chgData name="Christina Morrow" userId="43989237-7c22-4017-8756-22442f7f3983" providerId="ADAL" clId="{23F27D2F-77A9-419D-8D77-0D9CA01ECD24}" dt="2020-10-14T21:37:01.510" v="12891" actId="20577"/>
          <ac:spMkLst>
            <pc:docMk/>
            <pc:sldMk cId="101264420" sldId="343"/>
            <ac:spMk id="78" creationId="{D9BE49D8-438D-4701-8426-58CD7D4E0C81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80" creationId="{DDC91DCF-BEB6-46FF-A36B-9DE5FFA1AD0B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84" creationId="{77A54602-D08D-4BDA-9203-C87E6CDCB26B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85" creationId="{2C232217-EF1D-42AD-88FE-A9C01321BA83}"/>
          </ac:spMkLst>
        </pc:spChg>
        <pc:spChg chg="del mod topLvl">
          <ac:chgData name="Christina Morrow" userId="43989237-7c22-4017-8756-22442f7f3983" providerId="ADAL" clId="{23F27D2F-77A9-419D-8D77-0D9CA01ECD24}" dt="2020-10-15T03:32:13.823" v="13004" actId="478"/>
          <ac:spMkLst>
            <pc:docMk/>
            <pc:sldMk cId="101264420" sldId="343"/>
            <ac:spMk id="85" creationId="{E6454E72-6A5D-4689-8FEB-C1ED2CDF6442}"/>
          </ac:spMkLst>
        </pc:spChg>
        <pc:spChg chg="mod">
          <ac:chgData name="Christina Morrow" userId="43989237-7c22-4017-8756-22442f7f3983" providerId="ADAL" clId="{23F27D2F-77A9-419D-8D77-0D9CA01ECD24}" dt="2020-10-06T23:54:09.351" v="2644" actId="165"/>
          <ac:spMkLst>
            <pc:docMk/>
            <pc:sldMk cId="101264420" sldId="343"/>
            <ac:spMk id="86" creationId="{E2378441-3B8B-49E5-8C71-582843C15B6A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92" creationId="{19A51293-FD65-4766-AC93-211B93B17508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96" creationId="{9F7F77C6-33E4-44BB-A484-ACA08E08DC31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97" creationId="{BBF84785-5C06-42A6-BF34-BB992D8B6499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98" creationId="{E52FA7CE-9192-4B2E-B015-A0C55AD027CD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99" creationId="{FC7B5A06-01AC-4CB3-AF9E-F6D99E5E7739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0" creationId="{C07EA428-E929-4B4C-B3EA-819905BC472B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1" creationId="{B2C121D7-ED69-4548-81D0-E97512D871D7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2" creationId="{B12A071A-6E81-42A4-9E13-2719E2DDC719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3" creationId="{E08411D9-DDA7-4D13-B3FD-E65B22CE9C05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5" creationId="{5D21C70A-DD8E-4387-AA49-D5402657B8E0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6" creationId="{7C5B6289-2FD8-4A86-8D97-202EF5963EFB}"/>
          </ac:spMkLst>
        </pc:spChg>
        <pc:spChg chg="mod">
          <ac:chgData name="Christina Morrow" userId="43989237-7c22-4017-8756-22442f7f3983" providerId="ADAL" clId="{23F27D2F-77A9-419D-8D77-0D9CA01ECD24}" dt="2020-10-06T23:36:43.633" v="2432"/>
          <ac:spMkLst>
            <pc:docMk/>
            <pc:sldMk cId="101264420" sldId="343"/>
            <ac:spMk id="107" creationId="{2F7E1087-D3AF-4C8F-ABEC-7903951A6D35}"/>
          </ac:spMkLst>
        </pc:spChg>
        <pc:spChg chg="mod topLvl">
          <ac:chgData name="Christina Morrow" userId="43989237-7c22-4017-8756-22442f7f3983" providerId="ADAL" clId="{23F27D2F-77A9-419D-8D77-0D9CA01ECD24}" dt="2020-10-15T03:36:29.381" v="13032" actId="164"/>
          <ac:spMkLst>
            <pc:docMk/>
            <pc:sldMk cId="101264420" sldId="343"/>
            <ac:spMk id="109" creationId="{DF6782DA-A72F-4626-9C23-34D822112B9C}"/>
          </ac:spMkLst>
        </pc:spChg>
        <pc:spChg chg="add del mod">
          <ac:chgData name="Christina Morrow" userId="43989237-7c22-4017-8756-22442f7f3983" providerId="ADAL" clId="{23F27D2F-77A9-419D-8D77-0D9CA01ECD24}" dt="2020-10-07T00:00:03.806" v="2733" actId="478"/>
          <ac:spMkLst>
            <pc:docMk/>
            <pc:sldMk cId="101264420" sldId="343"/>
            <ac:spMk id="112" creationId="{9C5E4FCA-374F-490F-B7CB-78FD3D95194F}"/>
          </ac:spMkLst>
        </pc:spChg>
        <pc:spChg chg="add del">
          <ac:chgData name="Christina Morrow" userId="43989237-7c22-4017-8756-22442f7f3983" providerId="ADAL" clId="{23F27D2F-77A9-419D-8D77-0D9CA01ECD24}" dt="2020-10-06T23:58:38.347" v="2700" actId="22"/>
          <ac:spMkLst>
            <pc:docMk/>
            <pc:sldMk cId="101264420" sldId="343"/>
            <ac:spMk id="117" creationId="{D5445212-5C88-490E-8375-7C655D9543D7}"/>
          </ac:spMkLst>
        </pc:spChg>
        <pc:spChg chg="mod">
          <ac:chgData name="Christina Morrow" userId="43989237-7c22-4017-8756-22442f7f3983" providerId="ADAL" clId="{23F27D2F-77A9-419D-8D77-0D9CA01ECD24}" dt="2020-10-06T23:58:41.075" v="2701"/>
          <ac:spMkLst>
            <pc:docMk/>
            <pc:sldMk cId="101264420" sldId="343"/>
            <ac:spMk id="120" creationId="{F50AFDC7-485D-43D3-8871-8A75DF1A2230}"/>
          </ac:spMkLst>
        </pc:spChg>
        <pc:spChg chg="mod">
          <ac:chgData name="Christina Morrow" userId="43989237-7c22-4017-8756-22442f7f3983" providerId="ADAL" clId="{23F27D2F-77A9-419D-8D77-0D9CA01ECD24}" dt="2020-10-06T23:58:41.075" v="2701"/>
          <ac:spMkLst>
            <pc:docMk/>
            <pc:sldMk cId="101264420" sldId="343"/>
            <ac:spMk id="125" creationId="{6A25E19D-5263-4B35-8808-949F6C656308}"/>
          </ac:spMkLst>
        </pc:spChg>
        <pc:spChg chg="mod">
          <ac:chgData name="Christina Morrow" userId="43989237-7c22-4017-8756-22442f7f3983" providerId="ADAL" clId="{23F27D2F-77A9-419D-8D77-0D9CA01ECD24}" dt="2020-10-06T23:58:41.075" v="2701"/>
          <ac:spMkLst>
            <pc:docMk/>
            <pc:sldMk cId="101264420" sldId="343"/>
            <ac:spMk id="126" creationId="{1A22CB87-664E-4E93-BEFA-2AA73D399EA2}"/>
          </ac:spMkLst>
        </pc:spChg>
        <pc:spChg chg="mod">
          <ac:chgData name="Christina Morrow" userId="43989237-7c22-4017-8756-22442f7f3983" providerId="ADAL" clId="{23F27D2F-77A9-419D-8D77-0D9CA01ECD24}" dt="2020-10-06T23:58:41.075" v="2701"/>
          <ac:spMkLst>
            <pc:docMk/>
            <pc:sldMk cId="101264420" sldId="343"/>
            <ac:spMk id="127" creationId="{625684CB-EA29-499E-B045-2787732C9763}"/>
          </ac:spMkLst>
        </pc:spChg>
        <pc:spChg chg="mod">
          <ac:chgData name="Christina Morrow" userId="43989237-7c22-4017-8756-22442f7f3983" providerId="ADAL" clId="{23F27D2F-77A9-419D-8D77-0D9CA01ECD24}" dt="2020-10-06T23:58:41.075" v="2701"/>
          <ac:spMkLst>
            <pc:docMk/>
            <pc:sldMk cId="101264420" sldId="343"/>
            <ac:spMk id="137" creationId="{D5A0F503-FC08-4699-9D1E-243F1CAB5E01}"/>
          </ac:spMkLst>
        </pc:spChg>
        <pc:spChg chg="mod">
          <ac:chgData name="Christina Morrow" userId="43989237-7c22-4017-8756-22442f7f3983" providerId="ADAL" clId="{23F27D2F-77A9-419D-8D77-0D9CA01ECD24}" dt="2020-10-06T23:58:41.075" v="2701"/>
          <ac:spMkLst>
            <pc:docMk/>
            <pc:sldMk cId="101264420" sldId="343"/>
            <ac:spMk id="138" creationId="{4DBD3FEE-226F-42C0-B04B-D4D8C90963D9}"/>
          </ac:spMkLst>
        </pc:spChg>
        <pc:spChg chg="add del mod">
          <ac:chgData name="Christina Morrow" userId="43989237-7c22-4017-8756-22442f7f3983" providerId="ADAL" clId="{23F27D2F-77A9-419D-8D77-0D9CA01ECD24}" dt="2020-10-07T00:01:30.583" v="2756" actId="478"/>
          <ac:spMkLst>
            <pc:docMk/>
            <pc:sldMk cId="101264420" sldId="343"/>
            <ac:spMk id="141" creationId="{8479C11A-99AC-45FD-92D1-1F6263D192D0}"/>
          </ac:spMkLst>
        </pc:spChg>
        <pc:spChg chg="add del mod">
          <ac:chgData name="Christina Morrow" userId="43989237-7c22-4017-8756-22442f7f3983" providerId="ADAL" clId="{23F27D2F-77A9-419D-8D77-0D9CA01ECD24}" dt="2020-10-07T00:01:27.195" v="2748" actId="22"/>
          <ac:spMkLst>
            <pc:docMk/>
            <pc:sldMk cId="101264420" sldId="343"/>
            <ac:spMk id="143" creationId="{952B37CB-E60F-4523-B161-79A1CA7877D5}"/>
          </ac:spMkLst>
        </pc:spChg>
        <pc:grpChg chg="add del mod">
          <ac:chgData name="Christina Morrow" userId="43989237-7c22-4017-8756-22442f7f3983" providerId="ADAL" clId="{23F27D2F-77A9-419D-8D77-0D9CA01ECD24}" dt="2020-10-06T23:54:09.351" v="2644" actId="165"/>
          <ac:grpSpMkLst>
            <pc:docMk/>
            <pc:sldMk cId="101264420" sldId="343"/>
            <ac:grpSpMk id="11" creationId="{2BFE4807-B87D-4E50-ADA1-B133F29F74E2}"/>
          </ac:grpSpMkLst>
        </pc:grpChg>
        <pc:grpChg chg="del mod">
          <ac:chgData name="Christina Morrow" userId="43989237-7c22-4017-8756-22442f7f3983" providerId="ADAL" clId="{23F27D2F-77A9-419D-8D77-0D9CA01ECD24}" dt="2020-10-15T03:32:56.589" v="13011" actId="478"/>
          <ac:grpSpMkLst>
            <pc:docMk/>
            <pc:sldMk cId="101264420" sldId="343"/>
            <ac:grpSpMk id="12" creationId="{C5F145DD-8BD0-4A7E-A7B9-91AF1CCDBA6E}"/>
          </ac:grpSpMkLst>
        </pc:grpChg>
        <pc:grpChg chg="add mod">
          <ac:chgData name="Christina Morrow" userId="43989237-7c22-4017-8756-22442f7f3983" providerId="ADAL" clId="{23F27D2F-77A9-419D-8D77-0D9CA01ECD24}" dt="2020-10-06T23:58:34.835" v="2698" actId="164"/>
          <ac:grpSpMkLst>
            <pc:docMk/>
            <pc:sldMk cId="101264420" sldId="343"/>
            <ac:grpSpMk id="14" creationId="{C6298E5B-6065-47A8-8D58-A35B08CCC1A5}"/>
          </ac:grpSpMkLst>
        </pc:grpChg>
        <pc:grpChg chg="mod">
          <ac:chgData name="Christina Morrow" userId="43989237-7c22-4017-8756-22442f7f3983" providerId="ADAL" clId="{23F27D2F-77A9-419D-8D77-0D9CA01ECD24}" dt="2020-10-06T21:52:11.312" v="1389"/>
          <ac:grpSpMkLst>
            <pc:docMk/>
            <pc:sldMk cId="101264420" sldId="343"/>
            <ac:grpSpMk id="18" creationId="{134C870C-3F51-4711-BA6B-0FDDB85C1488}"/>
          </ac:grpSpMkLst>
        </pc:grpChg>
        <pc:grpChg chg="add mod">
          <ac:chgData name="Christina Morrow" userId="43989237-7c22-4017-8756-22442f7f3983" providerId="ADAL" clId="{23F27D2F-77A9-419D-8D77-0D9CA01ECD24}" dt="2020-10-06T23:53:34.625" v="2641" actId="164"/>
          <ac:grpSpMkLst>
            <pc:docMk/>
            <pc:sldMk cId="101264420" sldId="343"/>
            <ac:grpSpMk id="37" creationId="{D4C40A06-41C4-4F43-A7DE-33DF36730BC1}"/>
          </ac:grpSpMkLst>
        </pc:grpChg>
        <pc:grpChg chg="add del mod topLvl">
          <ac:chgData name="Christina Morrow" userId="43989237-7c22-4017-8756-22442f7f3983" providerId="ADAL" clId="{23F27D2F-77A9-419D-8D77-0D9CA01ECD24}" dt="2020-10-06T23:54:11.603" v="2645" actId="478"/>
          <ac:grpSpMkLst>
            <pc:docMk/>
            <pc:sldMk cId="101264420" sldId="343"/>
            <ac:grpSpMk id="63" creationId="{3AC0CB6F-3192-48CB-A3D2-2139348566B3}"/>
          </ac:grpSpMkLst>
        </pc:grpChg>
        <pc:grpChg chg="add del mod">
          <ac:chgData name="Christina Morrow" userId="43989237-7c22-4017-8756-22442f7f3983" providerId="ADAL" clId="{23F27D2F-77A9-419D-8D77-0D9CA01ECD24}" dt="2020-10-15T03:33:33.467" v="13016" actId="21"/>
          <ac:grpSpMkLst>
            <pc:docMk/>
            <pc:sldMk cId="101264420" sldId="343"/>
            <ac:grpSpMk id="63" creationId="{BA44B021-A8ED-4BDA-8FC2-EB4F12937DF3}"/>
          </ac:grpSpMkLst>
        </pc:grpChg>
        <pc:grpChg chg="add mod">
          <ac:chgData name="Christina Morrow" userId="43989237-7c22-4017-8756-22442f7f3983" providerId="ADAL" clId="{23F27D2F-77A9-419D-8D77-0D9CA01ECD24}" dt="2020-10-15T03:36:20.413" v="13031" actId="164"/>
          <ac:grpSpMkLst>
            <pc:docMk/>
            <pc:sldMk cId="101264420" sldId="343"/>
            <ac:grpSpMk id="67" creationId="{FEB3969F-D515-4623-9E6F-41B7E43255D3}"/>
          </ac:grpSpMkLst>
        </pc:grpChg>
        <pc:grpChg chg="add mod">
          <ac:chgData name="Christina Morrow" userId="43989237-7c22-4017-8756-22442f7f3983" providerId="ADAL" clId="{23F27D2F-77A9-419D-8D77-0D9CA01ECD24}" dt="2020-10-15T03:36:29.381" v="13032" actId="164"/>
          <ac:grpSpMkLst>
            <pc:docMk/>
            <pc:sldMk cId="101264420" sldId="343"/>
            <ac:grpSpMk id="68" creationId="{EE9470E1-DA3C-4991-86E7-CA1CA6B19DAE}"/>
          </ac:grpSpMkLst>
        </pc:grpChg>
        <pc:grpChg chg="add del mod">
          <ac:chgData name="Christina Morrow" userId="43989237-7c22-4017-8756-22442f7f3983" providerId="ADAL" clId="{23F27D2F-77A9-419D-8D77-0D9CA01ECD24}" dt="2020-10-15T03:32:13.823" v="13004" actId="478"/>
          <ac:grpSpMkLst>
            <pc:docMk/>
            <pc:sldMk cId="101264420" sldId="343"/>
            <ac:grpSpMk id="83" creationId="{07A3AEEE-8593-419A-A7E1-9BBE8399D489}"/>
          </ac:grpSpMkLst>
        </pc:grpChg>
        <pc:grpChg chg="add mod">
          <ac:chgData name="Christina Morrow" userId="43989237-7c22-4017-8756-22442f7f3983" providerId="ADAL" clId="{23F27D2F-77A9-419D-8D77-0D9CA01ECD24}" dt="2020-10-07T00:03:43.295" v="2777" actId="1076"/>
          <ac:grpSpMkLst>
            <pc:docMk/>
            <pc:sldMk cId="101264420" sldId="343"/>
            <ac:grpSpMk id="90" creationId="{16EC7ACC-63B5-4DD9-9AF7-E46D5EE92222}"/>
          </ac:grpSpMkLst>
        </pc:grpChg>
        <pc:grpChg chg="mod">
          <ac:chgData name="Christina Morrow" userId="43989237-7c22-4017-8756-22442f7f3983" providerId="ADAL" clId="{23F27D2F-77A9-419D-8D77-0D9CA01ECD24}" dt="2020-10-06T23:36:43.633" v="2432"/>
          <ac:grpSpMkLst>
            <pc:docMk/>
            <pc:sldMk cId="101264420" sldId="343"/>
            <ac:grpSpMk id="91" creationId="{A873DDE9-FA52-4A50-A83B-E639AC6D314F}"/>
          </ac:grpSpMkLst>
        </pc:grpChg>
        <pc:grpChg chg="add del mod">
          <ac:chgData name="Christina Morrow" userId="43989237-7c22-4017-8756-22442f7f3983" providerId="ADAL" clId="{23F27D2F-77A9-419D-8D77-0D9CA01ECD24}" dt="2020-10-15T03:35:10.255" v="13026" actId="165"/>
          <ac:grpSpMkLst>
            <pc:docMk/>
            <pc:sldMk cId="101264420" sldId="343"/>
            <ac:grpSpMk id="108" creationId="{1212D376-8BD8-4E15-8D3E-D8912748CD9D}"/>
          </ac:grpSpMkLst>
        </pc:grpChg>
        <pc:grpChg chg="add mod">
          <ac:chgData name="Christina Morrow" userId="43989237-7c22-4017-8756-22442f7f3983" providerId="ADAL" clId="{23F27D2F-77A9-419D-8D77-0D9CA01ECD24}" dt="2020-10-07T13:00:20.686" v="3380" actId="14100"/>
          <ac:grpSpMkLst>
            <pc:docMk/>
            <pc:sldMk cId="101264420" sldId="343"/>
            <ac:grpSpMk id="111" creationId="{92203C1C-AF67-48B3-8D11-47A0EB48CF06}"/>
          </ac:grpSpMkLst>
        </pc:grpChg>
        <pc:grpChg chg="add mod">
          <ac:chgData name="Christina Morrow" userId="43989237-7c22-4017-8756-22442f7f3983" providerId="ADAL" clId="{23F27D2F-77A9-419D-8D77-0D9CA01ECD24}" dt="2020-10-07T00:00:00.245" v="2730" actId="1076"/>
          <ac:grpSpMkLst>
            <pc:docMk/>
            <pc:sldMk cId="101264420" sldId="343"/>
            <ac:grpSpMk id="115" creationId="{28604E3E-C52E-400C-B1E7-EF461EDD1006}"/>
          </ac:grpSpMkLst>
        </pc:grpChg>
        <pc:grpChg chg="add del mod">
          <ac:chgData name="Christina Morrow" userId="43989237-7c22-4017-8756-22442f7f3983" providerId="ADAL" clId="{23F27D2F-77A9-419D-8D77-0D9CA01ECD24}" dt="2020-10-06T23:59:25.958" v="2723"/>
          <ac:grpSpMkLst>
            <pc:docMk/>
            <pc:sldMk cId="101264420" sldId="343"/>
            <ac:grpSpMk id="118" creationId="{6A34C2EC-475F-4FD2-A68A-46BF9AC468BF}"/>
          </ac:grpSpMkLst>
        </pc:grpChg>
        <pc:grpChg chg="mod">
          <ac:chgData name="Christina Morrow" userId="43989237-7c22-4017-8756-22442f7f3983" providerId="ADAL" clId="{23F27D2F-77A9-419D-8D77-0D9CA01ECD24}" dt="2020-10-06T23:58:41.075" v="2701"/>
          <ac:grpSpMkLst>
            <pc:docMk/>
            <pc:sldMk cId="101264420" sldId="343"/>
            <ac:grpSpMk id="119" creationId="{FEDF8944-7714-47E8-9D14-044135F8DEB3}"/>
          </ac:grpSpMkLst>
        </pc:grpChg>
        <pc:grpChg chg="mod">
          <ac:chgData name="Christina Morrow" userId="43989237-7c22-4017-8756-22442f7f3983" providerId="ADAL" clId="{23F27D2F-77A9-419D-8D77-0D9CA01ECD24}" dt="2020-10-06T23:58:41.075" v="2701"/>
          <ac:grpSpMkLst>
            <pc:docMk/>
            <pc:sldMk cId="101264420" sldId="343"/>
            <ac:grpSpMk id="123" creationId="{84C468A0-2B57-4F4A-97CF-C210099CF094}"/>
          </ac:grpSpMkLst>
        </pc:grpChg>
        <pc:picChg chg="add del mod">
          <ac:chgData name="Christina Morrow" userId="43989237-7c22-4017-8756-22442f7f3983" providerId="ADAL" clId="{23F27D2F-77A9-419D-8D77-0D9CA01ECD24}" dt="2020-10-15T03:30:27.491" v="12996" actId="22"/>
          <ac:picMkLst>
            <pc:docMk/>
            <pc:sldMk cId="101264420" sldId="343"/>
            <ac:picMk id="9" creationId="{69FC9AE1-03F2-4B51-BCAE-2F9CAD2C8088}"/>
          </ac:picMkLst>
        </pc:picChg>
        <pc:picChg chg="del">
          <ac:chgData name="Christina Morrow" userId="43989237-7c22-4017-8756-22442f7f3983" providerId="ADAL" clId="{23F27D2F-77A9-419D-8D77-0D9CA01ECD24}" dt="2020-10-06T21:52:10.964" v="1388" actId="478"/>
          <ac:picMkLst>
            <pc:docMk/>
            <pc:sldMk cId="101264420" sldId="343"/>
            <ac:picMk id="9" creationId="{9A16DE45-E33A-49C5-A1D3-05304D3B0380}"/>
          </ac:picMkLst>
        </pc:picChg>
        <pc:picChg chg="add mod ord">
          <ac:chgData name="Christina Morrow" userId="43989237-7c22-4017-8756-22442f7f3983" providerId="ADAL" clId="{23F27D2F-77A9-419D-8D77-0D9CA01ECD24}" dt="2020-10-15T03:33:29.014" v="13015" actId="164"/>
          <ac:picMkLst>
            <pc:docMk/>
            <pc:sldMk cId="101264420" sldId="343"/>
            <ac:picMk id="11" creationId="{8B02652D-80DD-4D4D-A2C6-715203D1FC6E}"/>
          </ac:picMkLst>
        </pc:picChg>
        <pc:picChg chg="add del mod">
          <ac:chgData name="Christina Morrow" userId="43989237-7c22-4017-8756-22442f7f3983" providerId="ADAL" clId="{23F27D2F-77A9-419D-8D77-0D9CA01ECD24}" dt="2020-10-06T21:53:08.914" v="1405" actId="478"/>
          <ac:picMkLst>
            <pc:docMk/>
            <pc:sldMk cId="101264420" sldId="343"/>
            <ac:picMk id="12" creationId="{307BECE5-6CA7-47FA-9676-4C3F2A60C06A}"/>
          </ac:picMkLst>
        </pc:picChg>
        <pc:picChg chg="add del mod">
          <ac:chgData name="Christina Morrow" userId="43989237-7c22-4017-8756-22442f7f3983" providerId="ADAL" clId="{23F27D2F-77A9-419D-8D77-0D9CA01ECD24}" dt="2020-10-15T03:33:48.165" v="13020" actId="478"/>
          <ac:picMkLst>
            <pc:docMk/>
            <pc:sldMk cId="101264420" sldId="343"/>
            <ac:picMk id="13" creationId="{A7757394-5372-4E5D-BD33-85801F9589EC}"/>
          </ac:picMkLst>
        </pc:picChg>
        <pc:picChg chg="add del mod">
          <ac:chgData name="Christina Morrow" userId="43989237-7c22-4017-8756-22442f7f3983" providerId="ADAL" clId="{23F27D2F-77A9-419D-8D77-0D9CA01ECD24}" dt="2020-10-06T21:53:07.114" v="1402" actId="478"/>
          <ac:picMkLst>
            <pc:docMk/>
            <pc:sldMk cId="101264420" sldId="343"/>
            <ac:picMk id="16" creationId="{DA529193-62F8-447B-9867-7E6DDCC64C0B}"/>
          </ac:picMkLst>
        </pc:picChg>
        <pc:picChg chg="add del mod">
          <ac:chgData name="Christina Morrow" userId="43989237-7c22-4017-8756-22442f7f3983" providerId="ADAL" clId="{23F27D2F-77A9-419D-8D77-0D9CA01ECD24}" dt="2020-10-06T21:52:56.666" v="1400" actId="21"/>
          <ac:picMkLst>
            <pc:docMk/>
            <pc:sldMk cId="101264420" sldId="343"/>
            <ac:picMk id="28" creationId="{AE66F7D3-8476-49EC-9DD6-52ACB012A440}"/>
          </ac:picMkLst>
        </pc:picChg>
        <pc:picChg chg="add mod topLvl">
          <ac:chgData name="Christina Morrow" userId="43989237-7c22-4017-8756-22442f7f3983" providerId="ADAL" clId="{23F27D2F-77A9-419D-8D77-0D9CA01ECD24}" dt="2020-10-06T23:54:09.351" v="2644" actId="165"/>
          <ac:picMkLst>
            <pc:docMk/>
            <pc:sldMk cId="101264420" sldId="343"/>
            <ac:picMk id="62" creationId="{BE7C9048-DEE0-48C2-AD0D-3659FB40097D}"/>
          </ac:picMkLst>
        </pc:picChg>
        <pc:picChg chg="del mod topLvl">
          <ac:chgData name="Christina Morrow" userId="43989237-7c22-4017-8756-22442f7f3983" providerId="ADAL" clId="{23F27D2F-77A9-419D-8D77-0D9CA01ECD24}" dt="2020-10-15T03:32:39.010" v="13008" actId="27803"/>
          <ac:picMkLst>
            <pc:docMk/>
            <pc:sldMk cId="101264420" sldId="343"/>
            <ac:picMk id="84" creationId="{C5F145DD-8BD0-4A7E-A7B9-91AF1CCDBA6E}"/>
          </ac:picMkLst>
        </pc:picChg>
        <pc:picChg chg="mod">
          <ac:chgData name="Christina Morrow" userId="43989237-7c22-4017-8756-22442f7f3983" providerId="ADAL" clId="{23F27D2F-77A9-419D-8D77-0D9CA01ECD24}" dt="2020-10-06T23:36:43.633" v="2432"/>
          <ac:picMkLst>
            <pc:docMk/>
            <pc:sldMk cId="101264420" sldId="343"/>
            <ac:picMk id="93" creationId="{9987EF8E-82FC-43BB-9A17-258E19CFAA54}"/>
          </ac:picMkLst>
        </pc:picChg>
        <pc:picChg chg="mod">
          <ac:chgData name="Christina Morrow" userId="43989237-7c22-4017-8756-22442f7f3983" providerId="ADAL" clId="{23F27D2F-77A9-419D-8D77-0D9CA01ECD24}" dt="2020-10-06T23:36:43.633" v="2432"/>
          <ac:picMkLst>
            <pc:docMk/>
            <pc:sldMk cId="101264420" sldId="343"/>
            <ac:picMk id="94" creationId="{1E42A496-E1DD-4B57-8EE4-BB1BA2C40E44}"/>
          </ac:picMkLst>
        </pc:picChg>
        <pc:picChg chg="mod">
          <ac:chgData name="Christina Morrow" userId="43989237-7c22-4017-8756-22442f7f3983" providerId="ADAL" clId="{23F27D2F-77A9-419D-8D77-0D9CA01ECD24}" dt="2020-10-06T23:36:43.633" v="2432"/>
          <ac:picMkLst>
            <pc:docMk/>
            <pc:sldMk cId="101264420" sldId="343"/>
            <ac:picMk id="95" creationId="{B8FF4498-2831-4E71-BDF8-A680A1EED2B6}"/>
          </ac:picMkLst>
        </pc:picChg>
        <pc:picChg chg="mod ord topLvl">
          <ac:chgData name="Christina Morrow" userId="43989237-7c22-4017-8756-22442f7f3983" providerId="ADAL" clId="{23F27D2F-77A9-419D-8D77-0D9CA01ECD24}" dt="2020-10-15T03:36:29.381" v="13032" actId="164"/>
          <ac:picMkLst>
            <pc:docMk/>
            <pc:sldMk cId="101264420" sldId="343"/>
            <ac:picMk id="110" creationId="{747BF0B6-B881-4BC7-8B22-2FD7925FAAF2}"/>
          </ac:picMkLst>
        </pc:picChg>
        <pc:picChg chg="add mod">
          <ac:chgData name="Christina Morrow" userId="43989237-7c22-4017-8756-22442f7f3983" providerId="ADAL" clId="{23F27D2F-77A9-419D-8D77-0D9CA01ECD24}" dt="2020-10-06T23:58:34.835" v="2698" actId="164"/>
          <ac:picMkLst>
            <pc:docMk/>
            <pc:sldMk cId="101264420" sldId="343"/>
            <ac:picMk id="114" creationId="{E957A7A7-6BD4-4384-A935-E0E58D869426}"/>
          </ac:picMkLst>
        </pc:picChg>
        <pc:picChg chg="mod">
          <ac:chgData name="Christina Morrow" userId="43989237-7c22-4017-8756-22442f7f3983" providerId="ADAL" clId="{23F27D2F-77A9-419D-8D77-0D9CA01ECD24}" dt="2020-10-06T23:58:41.075" v="2701"/>
          <ac:picMkLst>
            <pc:docMk/>
            <pc:sldMk cId="101264420" sldId="343"/>
            <ac:picMk id="121" creationId="{C91E0093-DC83-4680-BC71-5C49A68F6F3E}"/>
          </ac:picMkLst>
        </pc:pic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17" creationId="{13E7AF42-F5D8-4F08-904A-EB537B00EAFF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19" creationId="{4F0C5A2F-8386-4DE9-96E5-6CDA2288434B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23" creationId="{086371A8-7810-4BE6-AC6F-3FF4E77DCF55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24" creationId="{CF6599C1-356A-4AF2-AEF2-77D31E20E964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26" creationId="{98718FC7-BC24-4215-8B4D-F8EF08390DD5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29" creationId="{DD696168-9C17-4414-944E-5662F2C1A081}"/>
          </ac:cxnSpMkLst>
        </pc:cxnChg>
        <pc:cxnChg chg="mod">
          <ac:chgData name="Christina Morrow" userId="43989237-7c22-4017-8756-22442f7f3983" providerId="ADAL" clId="{23F27D2F-77A9-419D-8D77-0D9CA01ECD24}" dt="2020-10-07T00:00:01.174" v="2731" actId="14100"/>
          <ac:cxnSpMkLst>
            <pc:docMk/>
            <pc:sldMk cId="101264420" sldId="343"/>
            <ac:cxnSpMk id="30" creationId="{638CC30A-CC57-415C-90E6-D75150498502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31" creationId="{A056124E-0F06-4D46-AB6B-6B1FE531D99E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32" creationId="{963187DA-4120-44E6-87AF-D9DA66189728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33" creationId="{F4AD0F99-B0E9-4344-BA40-BBBC472FD5B7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34" creationId="{58C14EE6-0A9B-489E-BCDF-04DDEC42B66D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40" creationId="{339505D0-3074-4EBC-9FBE-59331CC58C8D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49" creationId="{6D07709E-5C2D-44D3-AA70-A7DCEA99148D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50" creationId="{9E38BB06-FD2F-42D7-B5EA-7F1857154787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51" creationId="{8D0CDE0C-AD69-4D9B-BB23-6D4292E2E56A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53" creationId="{376082D9-402E-45B1-970F-EB2D409D98DF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55" creationId="{0F47899C-7BC4-4D8B-AF58-E14E7C2DA12F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56" creationId="{F9B3AAE1-E624-4168-92E5-1D78252BB678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57" creationId="{7F11A40F-CFDC-46FA-AB45-D5E749AC1DE9}"/>
          </ac:cxnSpMkLst>
        </pc:cxnChg>
        <pc:cxnChg chg="mod">
          <ac:chgData name="Christina Morrow" userId="43989237-7c22-4017-8756-22442f7f3983" providerId="ADAL" clId="{23F27D2F-77A9-419D-8D77-0D9CA01ECD24}" dt="2020-10-06T21:52:11.312" v="1389"/>
          <ac:cxnSpMkLst>
            <pc:docMk/>
            <pc:sldMk cId="101264420" sldId="343"/>
            <ac:cxnSpMk id="61" creationId="{B887CD49-D620-4470-AD90-CF8FC8A297FF}"/>
          </ac:cxnSpMkLst>
        </pc:cxnChg>
        <pc:cxnChg chg="mod">
          <ac:chgData name="Christina Morrow" userId="43989237-7c22-4017-8756-22442f7f3983" providerId="ADAL" clId="{23F27D2F-77A9-419D-8D77-0D9CA01ECD24}" dt="2020-10-06T23:54:11.603" v="2645" actId="478"/>
          <ac:cxnSpMkLst>
            <pc:docMk/>
            <pc:sldMk cId="101264420" sldId="343"/>
            <ac:cxnSpMk id="66" creationId="{211D8223-1591-4933-AA2F-19F28FFE959A}"/>
          </ac:cxnSpMkLst>
        </pc:cxnChg>
        <pc:cxnChg chg="mod">
          <ac:chgData name="Christina Morrow" userId="43989237-7c22-4017-8756-22442f7f3983" providerId="ADAL" clId="{23F27D2F-77A9-419D-8D77-0D9CA01ECD24}" dt="2020-10-06T23:54:11.603" v="2645" actId="478"/>
          <ac:cxnSpMkLst>
            <pc:docMk/>
            <pc:sldMk cId="101264420" sldId="343"/>
            <ac:cxnSpMk id="75" creationId="{E7F019BB-79BE-49DB-A1D9-3FD41586D2ED}"/>
          </ac:cxnSpMkLst>
        </pc:cxnChg>
        <pc:cxnChg chg="mod">
          <ac:chgData name="Christina Morrow" userId="43989237-7c22-4017-8756-22442f7f3983" providerId="ADAL" clId="{23F27D2F-77A9-419D-8D77-0D9CA01ECD24}" dt="2020-10-06T23:54:11.603" v="2645" actId="478"/>
          <ac:cxnSpMkLst>
            <pc:docMk/>
            <pc:sldMk cId="101264420" sldId="343"/>
            <ac:cxnSpMk id="76" creationId="{E2EC82AE-F605-44E2-B635-FD0E7084085C}"/>
          </ac:cxnSpMkLst>
        </pc:cxnChg>
        <pc:cxnChg chg="mod">
          <ac:chgData name="Christina Morrow" userId="43989237-7c22-4017-8756-22442f7f3983" providerId="ADAL" clId="{23F27D2F-77A9-419D-8D77-0D9CA01ECD24}" dt="2020-10-06T23:54:11.603" v="2645" actId="478"/>
          <ac:cxnSpMkLst>
            <pc:docMk/>
            <pc:sldMk cId="101264420" sldId="343"/>
            <ac:cxnSpMk id="77" creationId="{B18E9FBB-D61C-4556-8C6E-270159A35CA8}"/>
          </ac:cxnSpMkLst>
        </pc:cxnChg>
        <pc:cxnChg chg="mod">
          <ac:chgData name="Christina Morrow" userId="43989237-7c22-4017-8756-22442f7f3983" providerId="ADAL" clId="{23F27D2F-77A9-419D-8D77-0D9CA01ECD24}" dt="2020-10-06T23:54:09.351" v="2644" actId="165"/>
          <ac:cxnSpMkLst>
            <pc:docMk/>
            <pc:sldMk cId="101264420" sldId="343"/>
            <ac:cxnSpMk id="79" creationId="{A7C1819A-A9F8-437F-AA26-FD95158423CA}"/>
          </ac:cxnSpMkLst>
        </pc:cxnChg>
        <pc:cxnChg chg="mod">
          <ac:chgData name="Christina Morrow" userId="43989237-7c22-4017-8756-22442f7f3983" providerId="ADAL" clId="{23F27D2F-77A9-419D-8D77-0D9CA01ECD24}" dt="2020-10-06T23:54:11.603" v="2645" actId="478"/>
          <ac:cxnSpMkLst>
            <pc:docMk/>
            <pc:sldMk cId="101264420" sldId="343"/>
            <ac:cxnSpMk id="81" creationId="{17C0BB90-BA19-4E87-A526-374C07E80C9B}"/>
          </ac:cxnSpMkLst>
        </pc:cxnChg>
        <pc:cxnChg chg="mod">
          <ac:chgData name="Christina Morrow" userId="43989237-7c22-4017-8756-22442f7f3983" providerId="ADAL" clId="{23F27D2F-77A9-419D-8D77-0D9CA01ECD24}" dt="2020-10-06T23:54:09.351" v="2644" actId="165"/>
          <ac:cxnSpMkLst>
            <pc:docMk/>
            <pc:sldMk cId="101264420" sldId="343"/>
            <ac:cxnSpMk id="82" creationId="{FC875E52-BB34-4159-A945-1AB4D5D277DC}"/>
          </ac:cxnSpMkLst>
        </pc:cxnChg>
        <pc:cxnChg chg="mod">
          <ac:chgData name="Christina Morrow" userId="43989237-7c22-4017-8756-22442f7f3983" providerId="ADAL" clId="{23F27D2F-77A9-419D-8D77-0D9CA01ECD24}" dt="2020-10-06T23:54:09.351" v="2644" actId="165"/>
          <ac:cxnSpMkLst>
            <pc:docMk/>
            <pc:sldMk cId="101264420" sldId="343"/>
            <ac:cxnSpMk id="83" creationId="{CEB3CF4A-DFE9-427D-9ABF-EAD263EF1336}"/>
          </ac:cxnSpMkLst>
        </pc:cxnChg>
        <pc:cxnChg chg="mod">
          <ac:chgData name="Christina Morrow" userId="43989237-7c22-4017-8756-22442f7f3983" providerId="ADAL" clId="{23F27D2F-77A9-419D-8D77-0D9CA01ECD24}" dt="2020-10-06T23:54:11.603" v="2645" actId="478"/>
          <ac:cxnSpMkLst>
            <pc:docMk/>
            <pc:sldMk cId="101264420" sldId="343"/>
            <ac:cxnSpMk id="87" creationId="{74746F8F-39A1-46CF-9D77-56EF8D408A0D}"/>
          </ac:cxnSpMkLst>
        </pc:cxnChg>
        <pc:cxnChg chg="add mod ord">
          <ac:chgData name="Christina Morrow" userId="43989237-7c22-4017-8756-22442f7f3983" providerId="ADAL" clId="{23F27D2F-77A9-419D-8D77-0D9CA01ECD24}" dt="2020-10-07T00:03:39.105" v="2776" actId="167"/>
          <ac:cxnSpMkLst>
            <pc:docMk/>
            <pc:sldMk cId="101264420" sldId="343"/>
            <ac:cxnSpMk id="88" creationId="{528074E3-38E0-4DDC-937C-8EA2B8B88C74}"/>
          </ac:cxnSpMkLst>
        </pc:cxnChg>
        <pc:cxnChg chg="add del mod">
          <ac:chgData name="Christina Morrow" userId="43989237-7c22-4017-8756-22442f7f3983" providerId="ADAL" clId="{23F27D2F-77A9-419D-8D77-0D9CA01ECD24}" dt="2020-10-06T22:20:08.089" v="1670" actId="21"/>
          <ac:cxnSpMkLst>
            <pc:docMk/>
            <pc:sldMk cId="101264420" sldId="343"/>
            <ac:cxnSpMk id="89" creationId="{25A04A23-2CBE-41DA-939E-A2AC7FF79595}"/>
          </ac:cxnSpMkLst>
        </pc:cxnChg>
        <pc:cxnChg chg="mod">
          <ac:chgData name="Christina Morrow" userId="43989237-7c22-4017-8756-22442f7f3983" providerId="ADAL" clId="{23F27D2F-77A9-419D-8D77-0D9CA01ECD24}" dt="2020-10-06T23:36:43.633" v="2432"/>
          <ac:cxnSpMkLst>
            <pc:docMk/>
            <pc:sldMk cId="101264420" sldId="343"/>
            <ac:cxnSpMk id="104" creationId="{52CB6DA0-4E46-4952-A8B3-65DE64B430D3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22" creationId="{9040925C-0862-47E9-9A7D-6EC46885EE1C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24" creationId="{0054DE1E-3B74-49E7-AB75-78335FE03886}"/>
          </ac:cxnSpMkLst>
        </pc:cxnChg>
        <pc:cxnChg chg="mod">
          <ac:chgData name="Christina Morrow" userId="43989237-7c22-4017-8756-22442f7f3983" providerId="ADAL" clId="{23F27D2F-77A9-419D-8D77-0D9CA01ECD24}" dt="2020-10-06T23:59:25.100" v="2722" actId="21"/>
          <ac:cxnSpMkLst>
            <pc:docMk/>
            <pc:sldMk cId="101264420" sldId="343"/>
            <ac:cxnSpMk id="128" creationId="{57B95248-C6F8-42CE-A3BD-61166785480E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29" creationId="{E668717A-FD08-4221-9854-52CCEFF6ACF6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0" creationId="{EEA6153E-A9CE-4EAA-B649-DACDDB04D712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1" creationId="{8350E15E-05AE-4572-B53D-665818362136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2" creationId="{26717B01-5B06-4873-B3CA-3AE0A6AB8CFD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3" creationId="{5115CB97-9839-449B-8E83-E9B20DEB49A1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4" creationId="{99E2730A-D541-4BB9-AE24-79632D720D0C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5" creationId="{BC7D2509-D8B1-4CD7-9B37-94D71DD47F49}"/>
          </ac:cxnSpMkLst>
        </pc:cxnChg>
        <pc:cxnChg chg="mod">
          <ac:chgData name="Christina Morrow" userId="43989237-7c22-4017-8756-22442f7f3983" providerId="ADAL" clId="{23F27D2F-77A9-419D-8D77-0D9CA01ECD24}" dt="2020-10-06T23:58:41.075" v="2701"/>
          <ac:cxnSpMkLst>
            <pc:docMk/>
            <pc:sldMk cId="101264420" sldId="343"/>
            <ac:cxnSpMk id="136" creationId="{C09A2788-D98E-496A-A862-79077E826182}"/>
          </ac:cxnSpMkLst>
        </pc:cxnChg>
      </pc:sldChg>
      <pc:sldChg chg="addSp delSp modSp del mod ord modNotesTx">
        <pc:chgData name="Christina Morrow" userId="43989237-7c22-4017-8756-22442f7f3983" providerId="ADAL" clId="{23F27D2F-77A9-419D-8D77-0D9CA01ECD24}" dt="2020-10-13T18:16:08.826" v="7985" actId="47"/>
        <pc:sldMkLst>
          <pc:docMk/>
          <pc:sldMk cId="377672464" sldId="344"/>
        </pc:sldMkLst>
        <pc:spChg chg="add del mod">
          <ac:chgData name="Christina Morrow" userId="43989237-7c22-4017-8756-22442f7f3983" providerId="ADAL" clId="{23F27D2F-77A9-419D-8D77-0D9CA01ECD24}" dt="2020-10-01T18:04:43.688" v="497" actId="478"/>
          <ac:spMkLst>
            <pc:docMk/>
            <pc:sldMk cId="377672464" sldId="344"/>
            <ac:spMk id="2" creationId="{38D09506-A25D-48CA-B505-94FD049DED95}"/>
          </ac:spMkLst>
        </pc:spChg>
        <pc:spChg chg="add del mod">
          <ac:chgData name="Christina Morrow" userId="43989237-7c22-4017-8756-22442f7f3983" providerId="ADAL" clId="{23F27D2F-77A9-419D-8D77-0D9CA01ECD24}" dt="2020-10-08T15:19:59.208" v="5176" actId="478"/>
          <ac:spMkLst>
            <pc:docMk/>
            <pc:sldMk cId="377672464" sldId="344"/>
            <ac:spMk id="2" creationId="{D0C75632-2AA9-47C5-9F36-BE943ACC479D}"/>
          </ac:spMkLst>
        </pc:spChg>
        <pc:spChg chg="mod">
          <ac:chgData name="Christina Morrow" userId="43989237-7c22-4017-8756-22442f7f3983" providerId="ADAL" clId="{23F27D2F-77A9-419D-8D77-0D9CA01ECD24}" dt="2020-10-08T15:19:56.461" v="5174" actId="20577"/>
          <ac:spMkLst>
            <pc:docMk/>
            <pc:sldMk cId="377672464" sldId="344"/>
            <ac:spMk id="5" creationId="{C4950FC5-937F-4EA4-9AEA-8928C42B7CF1}"/>
          </ac:spMkLst>
        </pc:spChg>
        <pc:spChg chg="mod">
          <ac:chgData name="Christina Morrow" userId="43989237-7c22-4017-8756-22442f7f3983" providerId="ADAL" clId="{23F27D2F-77A9-419D-8D77-0D9CA01ECD24}" dt="2020-10-08T15:20:29.381" v="5194" actId="20577"/>
          <ac:spMkLst>
            <pc:docMk/>
            <pc:sldMk cId="377672464" sldId="344"/>
            <ac:spMk id="6" creationId="{DDC38003-D56F-44FB-83E8-F6025A19AC4D}"/>
          </ac:spMkLst>
        </pc:spChg>
        <pc:spChg chg="mod">
          <ac:chgData name="Christina Morrow" userId="43989237-7c22-4017-8756-22442f7f3983" providerId="ADAL" clId="{23F27D2F-77A9-419D-8D77-0D9CA01ECD24}" dt="2020-10-08T15:20:24.934" v="5189" actId="14100"/>
          <ac:spMkLst>
            <pc:docMk/>
            <pc:sldMk cId="377672464" sldId="344"/>
            <ac:spMk id="12" creationId="{ECA42584-86E6-4613-AA3C-33A98D34E6D7}"/>
          </ac:spMkLst>
        </pc:spChg>
      </pc:sldChg>
      <pc:sldChg chg="addSp delSp modSp mod ord modTransition">
        <pc:chgData name="Christina Morrow" userId="43989237-7c22-4017-8756-22442f7f3983" providerId="ADAL" clId="{23F27D2F-77A9-419D-8D77-0D9CA01ECD24}" dt="2020-10-15T15:42:48.943" v="14446" actId="1076"/>
        <pc:sldMkLst>
          <pc:docMk/>
          <pc:sldMk cId="124644400" sldId="345"/>
        </pc:sldMkLst>
        <pc:spChg chg="add del mod">
          <ac:chgData name="Christina Morrow" userId="43989237-7c22-4017-8756-22442f7f3983" providerId="ADAL" clId="{23F27D2F-77A9-419D-8D77-0D9CA01ECD24}" dt="2020-10-15T15:42:12.298" v="14423" actId="22"/>
          <ac:spMkLst>
            <pc:docMk/>
            <pc:sldMk cId="124644400" sldId="345"/>
            <ac:spMk id="2" creationId="{57C7D52B-D52F-4F6F-9D46-535F691200A1}"/>
          </ac:spMkLst>
        </pc:spChg>
        <pc:spChg chg="add mod">
          <ac:chgData name="Christina Morrow" userId="43989237-7c22-4017-8756-22442f7f3983" providerId="ADAL" clId="{23F27D2F-77A9-419D-8D77-0D9CA01ECD24}" dt="2020-10-15T15:42:31.732" v="14444" actId="20577"/>
          <ac:spMkLst>
            <pc:docMk/>
            <pc:sldMk cId="124644400" sldId="345"/>
            <ac:spMk id="4" creationId="{5D355CD5-1C99-4416-935E-D6FF5D640BB1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5" creationId="{E43C3169-89CC-4FC8-B1B0-7F3A2E0DC773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7" creationId="{7E33889C-78B7-4695-938F-D5FFD68EDEE3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8" creationId="{CE0C2226-21CC-4166-926E-25BB7F334548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10" creationId="{5CEE9E93-B79C-46EA-9A0A-462F9F0C3884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12" creationId="{1265D519-42DA-4D8B-99BC-A07BF88F2775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13" creationId="{6D3641DD-5C9D-4296-B82A-5F77516D7008}"/>
          </ac:spMkLst>
        </pc:spChg>
        <pc:spChg chg="add del mod">
          <ac:chgData name="Christina Morrow" userId="43989237-7c22-4017-8756-22442f7f3983" providerId="ADAL" clId="{23F27D2F-77A9-419D-8D77-0D9CA01ECD24}" dt="2020-10-15T15:42:30.146" v="14442" actId="478"/>
          <ac:spMkLst>
            <pc:docMk/>
            <pc:sldMk cId="124644400" sldId="345"/>
            <ac:spMk id="14" creationId="{5467BE28-0ADA-4F38-9E14-24108F6ECDE4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19" creationId="{ED6A5BD5-17E1-401A-B3D9-0CF6F20D69BD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22" creationId="{0ED3168B-8A83-4289-9927-C6EC933AA223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46" creationId="{216E7BBB-943C-413A-8102-720D358F281E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48" creationId="{5D29E174-53EA-4819-8BEF-80C60AD70E8A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50" creationId="{91AABED5-FC1A-4A79-9668-D1B4FC0B8C11}"/>
          </ac:spMkLst>
        </pc:spChg>
        <pc:spChg chg="mod">
          <ac:chgData name="Christina Morrow" userId="43989237-7c22-4017-8756-22442f7f3983" providerId="ADAL" clId="{23F27D2F-77A9-419D-8D77-0D9CA01ECD24}" dt="2020-10-15T15:42:48.943" v="14446" actId="1076"/>
          <ac:spMkLst>
            <pc:docMk/>
            <pc:sldMk cId="124644400" sldId="345"/>
            <ac:spMk id="52" creationId="{78DB9F3D-A0EB-47A9-815F-DDA1829123F1}"/>
          </ac:spMkLst>
        </pc:spChg>
        <pc:picChg chg="mod">
          <ac:chgData name="Christina Morrow" userId="43989237-7c22-4017-8756-22442f7f3983" providerId="ADAL" clId="{23F27D2F-77A9-419D-8D77-0D9CA01ECD24}" dt="2020-10-15T15:42:48.943" v="14446" actId="1076"/>
          <ac:picMkLst>
            <pc:docMk/>
            <pc:sldMk cId="124644400" sldId="345"/>
            <ac:picMk id="16" creationId="{33B40A35-5FE5-43A5-80E5-5C109EF291C6}"/>
          </ac:picMkLst>
        </pc:picChg>
      </pc:sldChg>
      <pc:sldChg chg="addSp delSp modSp del mod ord delAnim modAnim">
        <pc:chgData name="Christina Morrow" userId="43989237-7c22-4017-8756-22442f7f3983" providerId="ADAL" clId="{23F27D2F-77A9-419D-8D77-0D9CA01ECD24}" dt="2020-10-13T16:04:18.351" v="7696" actId="47"/>
        <pc:sldMkLst>
          <pc:docMk/>
          <pc:sldMk cId="865590915" sldId="346"/>
        </pc:sldMkLst>
        <pc:spChg chg="add del">
          <ac:chgData name="Christina Morrow" userId="43989237-7c22-4017-8756-22442f7f3983" providerId="ADAL" clId="{23F27D2F-77A9-419D-8D77-0D9CA01ECD24}" dt="2020-10-01T18:04:46.652" v="498" actId="478"/>
          <ac:spMkLst>
            <pc:docMk/>
            <pc:sldMk cId="865590915" sldId="346"/>
            <ac:spMk id="2" creationId="{074C99B0-88F4-4D4E-A4FF-D3EB06DF28E1}"/>
          </ac:spMkLst>
        </pc:spChg>
        <pc:spChg chg="mod">
          <ac:chgData name="Christina Morrow" userId="43989237-7c22-4017-8756-22442f7f3983" providerId="ADAL" clId="{23F27D2F-77A9-419D-8D77-0D9CA01ECD24}" dt="2020-10-13T14:43:37.757" v="6750" actId="1076"/>
          <ac:spMkLst>
            <pc:docMk/>
            <pc:sldMk cId="865590915" sldId="346"/>
            <ac:spMk id="3" creationId="{FD50D746-D228-4248-9275-E24BB7224E4F}"/>
          </ac:spMkLst>
        </pc:spChg>
        <pc:spChg chg="mod">
          <ac:chgData name="Christina Morrow" userId="43989237-7c22-4017-8756-22442f7f3983" providerId="ADAL" clId="{23F27D2F-77A9-419D-8D77-0D9CA01ECD24}" dt="2020-10-13T15:27:14.904" v="7308" actId="1076"/>
          <ac:spMkLst>
            <pc:docMk/>
            <pc:sldMk cId="865590915" sldId="346"/>
            <ac:spMk id="5" creationId="{C4950FC5-937F-4EA4-9AEA-8928C42B7CF1}"/>
          </ac:spMkLst>
        </pc:spChg>
        <pc:spChg chg="add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6" creationId="{C141E62B-971C-4EFB-88C9-D3EEFD2B1A7C}"/>
          </ac:spMkLst>
        </pc:spChg>
        <pc:spChg chg="add del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8" creationId="{6855047F-05BD-4FFB-8A3D-9688B39CD98C}"/>
          </ac:spMkLst>
        </pc:spChg>
        <pc:spChg chg="add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13" creationId="{B3DB367D-E6E6-4268-9314-F71AAE900A93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14" creationId="{77120B23-509E-4F5D-BF9D-658B75A8BB9C}"/>
          </ac:spMkLst>
        </pc:spChg>
        <pc:spChg chg="add del mod">
          <ac:chgData name="Christina Morrow" userId="43989237-7c22-4017-8756-22442f7f3983" providerId="ADAL" clId="{23F27D2F-77A9-419D-8D77-0D9CA01ECD24}" dt="2020-10-13T13:23:15.845" v="6410" actId="478"/>
          <ac:spMkLst>
            <pc:docMk/>
            <pc:sldMk cId="865590915" sldId="346"/>
            <ac:spMk id="15" creationId="{6F3CE13C-0BCF-4EFB-A919-80292EFC39A1}"/>
          </ac:spMkLst>
        </pc:spChg>
        <pc:spChg chg="mod">
          <ac:chgData name="Christina Morrow" userId="43989237-7c22-4017-8756-22442f7f3983" providerId="ADAL" clId="{23F27D2F-77A9-419D-8D77-0D9CA01ECD24}" dt="2020-10-01T17:35:00.007" v="115" actId="207"/>
          <ac:spMkLst>
            <pc:docMk/>
            <pc:sldMk cId="865590915" sldId="346"/>
            <ac:spMk id="22" creationId="{13FC38BC-AF52-4B02-8DA8-61DAD7FDAA41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24" creationId="{C08B9D13-6627-4771-8DC1-3D0A4EE76DE9}"/>
          </ac:spMkLst>
        </pc:spChg>
        <pc:spChg chg="mod">
          <ac:chgData name="Christina Morrow" userId="43989237-7c22-4017-8756-22442f7f3983" providerId="ADAL" clId="{23F27D2F-77A9-419D-8D77-0D9CA01ECD24}" dt="2020-10-13T13:12:17.691" v="6245"/>
          <ac:spMkLst>
            <pc:docMk/>
            <pc:sldMk cId="865590915" sldId="346"/>
            <ac:spMk id="27" creationId="{8835F188-8157-4E13-B399-F80436B21278}"/>
          </ac:spMkLst>
        </pc:spChg>
        <pc:spChg chg="mod">
          <ac:chgData name="Christina Morrow" userId="43989237-7c22-4017-8756-22442f7f3983" providerId="ADAL" clId="{23F27D2F-77A9-419D-8D77-0D9CA01ECD24}" dt="2020-10-13T13:12:17.691" v="6245"/>
          <ac:spMkLst>
            <pc:docMk/>
            <pc:sldMk cId="865590915" sldId="346"/>
            <ac:spMk id="30" creationId="{75F09811-6D3E-40FB-AD93-E449E747BD70}"/>
          </ac:spMkLst>
        </pc:spChg>
        <pc:spChg chg="mod">
          <ac:chgData name="Christina Morrow" userId="43989237-7c22-4017-8756-22442f7f3983" providerId="ADAL" clId="{23F27D2F-77A9-419D-8D77-0D9CA01ECD24}" dt="2020-10-13T13:12:17.691" v="6245"/>
          <ac:spMkLst>
            <pc:docMk/>
            <pc:sldMk cId="865590915" sldId="346"/>
            <ac:spMk id="35" creationId="{318E0BD3-FB78-44EE-811E-7CA8A5D9D51C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38" creationId="{DDC71539-274F-43E3-9DEB-CF6F252B9311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40" creationId="{DF830719-49D8-4756-A443-4B5735A2C72E}"/>
          </ac:spMkLst>
        </pc:spChg>
        <pc:spChg chg="mod">
          <ac:chgData name="Christina Morrow" userId="43989237-7c22-4017-8756-22442f7f3983" providerId="ADAL" clId="{23F27D2F-77A9-419D-8D77-0D9CA01ECD24}" dt="2020-10-13T13:12:17.691" v="6245"/>
          <ac:spMkLst>
            <pc:docMk/>
            <pc:sldMk cId="865590915" sldId="346"/>
            <ac:spMk id="45" creationId="{9796E02A-4273-49F0-8AD3-DD34052231B1}"/>
          </ac:spMkLst>
        </pc:spChg>
        <pc:spChg chg="add del mod">
          <ac:chgData name="Christina Morrow" userId="43989237-7c22-4017-8756-22442f7f3983" providerId="ADAL" clId="{23F27D2F-77A9-419D-8D77-0D9CA01ECD24}" dt="2020-10-13T13:12:26.178" v="6246"/>
          <ac:spMkLst>
            <pc:docMk/>
            <pc:sldMk cId="865590915" sldId="346"/>
            <ac:spMk id="48" creationId="{8869F33E-0F72-4976-86A3-7471905D1DCA}"/>
          </ac:spMkLst>
        </pc:spChg>
        <pc:spChg chg="del mod topLvl">
          <ac:chgData name="Christina Morrow" userId="43989237-7c22-4017-8756-22442f7f3983" providerId="ADAL" clId="{23F27D2F-77A9-419D-8D77-0D9CA01ECD24}" dt="2020-10-13T13:17:34.696" v="6328" actId="478"/>
          <ac:spMkLst>
            <pc:docMk/>
            <pc:sldMk cId="865590915" sldId="346"/>
            <ac:spMk id="56" creationId="{EF3ED008-310E-417B-832C-7683BA768DF9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58" creationId="{B3D52A34-785C-4E42-920D-49C8ED693B8C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60" creationId="{CA6FEF3D-85EC-4B71-B070-479CB5071099}"/>
          </ac:spMkLst>
        </pc:spChg>
        <pc:spChg chg="mod or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61" creationId="{6F4DB80D-4B82-4115-A6B4-5727E20C8D12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62" creationId="{3F69FF86-2217-4136-96D1-94855672B448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64" creationId="{E0E08C63-92D0-404D-9D69-B4783CDB75BA}"/>
          </ac:spMkLst>
        </pc:spChg>
        <pc:spChg chg="add del mod topLvl">
          <ac:chgData name="Christina Morrow" userId="43989237-7c22-4017-8756-22442f7f3983" providerId="ADAL" clId="{23F27D2F-77A9-419D-8D77-0D9CA01ECD24}" dt="2020-10-13T13:13:13.896" v="6261" actId="478"/>
          <ac:spMkLst>
            <pc:docMk/>
            <pc:sldMk cId="865590915" sldId="346"/>
            <ac:spMk id="68" creationId="{080FC462-2D8C-4F18-B497-91D0E0B414B0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72" creationId="{A8D948DA-F581-4187-9DC7-8B2559D4A8E3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74" creationId="{87BDADE4-CEB0-4C8E-9133-78688ED1B00A}"/>
          </ac:spMkLst>
        </pc:spChg>
        <pc:spChg chg="del mod topLvl">
          <ac:chgData name="Christina Morrow" userId="43989237-7c22-4017-8756-22442f7f3983" providerId="ADAL" clId="{23F27D2F-77A9-419D-8D77-0D9CA01ECD24}" dt="2020-10-13T16:01:35.035" v="7602" actId="21"/>
          <ac:spMkLst>
            <pc:docMk/>
            <pc:sldMk cId="865590915" sldId="346"/>
            <ac:spMk id="79" creationId="{3E6E48E6-3ED8-40FB-83B6-DB2C6F83F187}"/>
          </ac:spMkLst>
        </pc:spChg>
        <pc:spChg chg="del mod">
          <ac:chgData name="Christina Morrow" userId="43989237-7c22-4017-8756-22442f7f3983" providerId="ADAL" clId="{23F27D2F-77A9-419D-8D77-0D9CA01ECD24}" dt="2020-10-13T13:12:29.465" v="6247" actId="478"/>
          <ac:spMkLst>
            <pc:docMk/>
            <pc:sldMk cId="865590915" sldId="346"/>
            <ac:spMk id="80" creationId="{10ADD6F3-C2AC-417E-9880-86262F906329}"/>
          </ac:spMkLst>
        </pc:spChg>
        <pc:spChg chg="add del mod">
          <ac:chgData name="Christina Morrow" userId="43989237-7c22-4017-8756-22442f7f3983" providerId="ADAL" clId="{23F27D2F-77A9-419D-8D77-0D9CA01ECD24}" dt="2020-10-13T16:01:35.035" v="7602" actId="21"/>
          <ac:spMkLst>
            <pc:docMk/>
            <pc:sldMk cId="865590915" sldId="346"/>
            <ac:spMk id="84" creationId="{B972EB92-CBF3-4516-A24E-F4D493E7EF45}"/>
          </ac:spMkLst>
        </pc:spChg>
        <pc:spChg chg="add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86" creationId="{F438F921-3796-4C51-A7AC-AA1FDD8E1E99}"/>
          </ac:spMkLst>
        </pc:spChg>
        <pc:spChg chg="add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93" creationId="{05B5E4C5-D6A4-44AD-BD15-A7F605CA3556}"/>
          </ac:spMkLst>
        </pc:spChg>
        <pc:spChg chg="add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95" creationId="{1A1389B0-6AED-4EC4-A451-616FB4AE04BB}"/>
          </ac:spMkLst>
        </pc:spChg>
        <pc:spChg chg="add mod or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103" creationId="{40073A07-4DDF-4B5D-BF84-7FBBD6481A40}"/>
          </ac:spMkLst>
        </pc:spChg>
        <pc:spChg chg="add mod topLvl">
          <ac:chgData name="Christina Morrow" userId="43989237-7c22-4017-8756-22442f7f3983" providerId="ADAL" clId="{23F27D2F-77A9-419D-8D77-0D9CA01ECD24}" dt="2020-10-13T15:13:14.024" v="7150" actId="1076"/>
          <ac:spMkLst>
            <pc:docMk/>
            <pc:sldMk cId="865590915" sldId="346"/>
            <ac:spMk id="105" creationId="{5DA7815F-21BB-435E-AD31-BED10ED47FCD}"/>
          </ac:spMkLst>
        </pc:spChg>
        <pc:spChg chg="add del mod">
          <ac:chgData name="Christina Morrow" userId="43989237-7c22-4017-8756-22442f7f3983" providerId="ADAL" clId="{23F27D2F-77A9-419D-8D77-0D9CA01ECD24}" dt="2020-10-13T13:34:49.225" v="6566" actId="478"/>
          <ac:spMkLst>
            <pc:docMk/>
            <pc:sldMk cId="865590915" sldId="346"/>
            <ac:spMk id="128" creationId="{20487862-8952-45DF-879D-A4A63D47B98A}"/>
          </ac:spMkLst>
        </pc:spChg>
        <pc:spChg chg="add del mod">
          <ac:chgData name="Christina Morrow" userId="43989237-7c22-4017-8756-22442f7f3983" providerId="ADAL" clId="{23F27D2F-77A9-419D-8D77-0D9CA01ECD24}" dt="2020-10-13T13:34:48.561" v="6565" actId="478"/>
          <ac:spMkLst>
            <pc:docMk/>
            <pc:sldMk cId="865590915" sldId="346"/>
            <ac:spMk id="129" creationId="{59E5A457-E4A5-4EE8-A8A2-0D18EEF87D6A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1" creationId="{C653D0A7-12DD-42F1-AD00-F1194C41CF09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2" creationId="{E236CFDA-88BA-492B-BEF4-8D3EC33A0DAD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4" creationId="{544E0255-5150-4EC1-BFFB-80F44F9E231F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5" creationId="{8E29C782-9E87-429A-9819-26DA0EF39DE0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6" creationId="{9786DB83-239A-4BF3-A33D-0E00E89CBF43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7" creationId="{495DD2C6-7149-48A0-94BF-4DAAC45A6EAF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8" creationId="{82039D65-3217-4C94-9C20-DDE4468EA779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59" creationId="{2A96BEAE-E8A9-49C9-A3C9-C2E827FA1FE2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60" creationId="{D79048D0-7A41-44CA-86F5-964DEA74765C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61" creationId="{3154E969-430D-48A6-9FE3-2A800A54EA7E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65" creationId="{12F3F0E9-2FEF-4674-AE2D-0295B23BF76E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67" creationId="{C741B26F-E2E2-43C7-ADC4-E3B37924B988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71" creationId="{0743CBD9-09B9-46D6-8F5B-2704AC7E85BA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72" creationId="{6FAB5589-1399-48D1-8A72-767C7D2DF732}"/>
          </ac:spMkLst>
        </pc:spChg>
        <pc:spChg chg="mod">
          <ac:chgData name="Christina Morrow" userId="43989237-7c22-4017-8756-22442f7f3983" providerId="ADAL" clId="{23F27D2F-77A9-419D-8D77-0D9CA01ECD24}" dt="2020-10-13T14:42:44.199" v="6740" actId="165"/>
          <ac:spMkLst>
            <pc:docMk/>
            <pc:sldMk cId="865590915" sldId="346"/>
            <ac:spMk id="173" creationId="{93CD37F6-E8E7-40AD-98B2-885649E86A94}"/>
          </ac:spMkLst>
        </pc:spChg>
        <pc:spChg chg="mod">
          <ac:chgData name="Christina Morrow" userId="43989237-7c22-4017-8756-22442f7f3983" providerId="ADAL" clId="{23F27D2F-77A9-419D-8D77-0D9CA01ECD24}" dt="2020-10-13T15:22:30.042" v="7249" actId="1076"/>
          <ac:spMkLst>
            <pc:docMk/>
            <pc:sldMk cId="865590915" sldId="346"/>
            <ac:spMk id="185" creationId="{FA488F60-66F9-4083-BCFF-411277EF7EF8}"/>
          </ac:spMkLst>
        </pc:spChg>
        <pc:spChg chg="mod">
          <ac:chgData name="Christina Morrow" userId="43989237-7c22-4017-8756-22442f7f3983" providerId="ADAL" clId="{23F27D2F-77A9-419D-8D77-0D9CA01ECD24}" dt="2020-10-13T15:21:39.326" v="7231" actId="571"/>
          <ac:spMkLst>
            <pc:docMk/>
            <pc:sldMk cId="865590915" sldId="346"/>
            <ac:spMk id="189" creationId="{02D5E7AF-A030-43D1-8E1B-8D14124B8E58}"/>
          </ac:spMkLst>
        </pc:spChg>
        <pc:spChg chg="mod">
          <ac:chgData name="Christina Morrow" userId="43989237-7c22-4017-8756-22442f7f3983" providerId="ADAL" clId="{23F27D2F-77A9-419D-8D77-0D9CA01ECD24}" dt="2020-10-13T15:21:42.769" v="7232" actId="1076"/>
          <ac:spMkLst>
            <pc:docMk/>
            <pc:sldMk cId="865590915" sldId="346"/>
            <ac:spMk id="194" creationId="{B2E45D7C-9D92-4177-A222-631D5819E230}"/>
          </ac:spMkLst>
        </pc:spChg>
        <pc:spChg chg="del mod">
          <ac:chgData name="Christina Morrow" userId="43989237-7c22-4017-8756-22442f7f3983" providerId="ADAL" clId="{23F27D2F-77A9-419D-8D77-0D9CA01ECD24}" dt="2020-10-13T15:22:32.857" v="7251" actId="478"/>
          <ac:spMkLst>
            <pc:docMk/>
            <pc:sldMk cId="865590915" sldId="346"/>
            <ac:spMk id="201" creationId="{23764D5E-5E93-4151-9FAA-8F07717B556D}"/>
          </ac:spMkLst>
        </pc:spChg>
        <pc:spChg chg="del mod">
          <ac:chgData name="Christina Morrow" userId="43989237-7c22-4017-8756-22442f7f3983" providerId="ADAL" clId="{23F27D2F-77A9-419D-8D77-0D9CA01ECD24}" dt="2020-10-13T15:22:23.074" v="7247" actId="478"/>
          <ac:spMkLst>
            <pc:docMk/>
            <pc:sldMk cId="865590915" sldId="346"/>
            <ac:spMk id="202" creationId="{E10847F5-521E-4FF8-AF25-3B5B669D558C}"/>
          </ac:spMkLst>
        </pc:spChg>
        <pc:spChg chg="del mod">
          <ac:chgData name="Christina Morrow" userId="43989237-7c22-4017-8756-22442f7f3983" providerId="ADAL" clId="{23F27D2F-77A9-419D-8D77-0D9CA01ECD24}" dt="2020-10-13T15:22:20.853" v="7245" actId="478"/>
          <ac:spMkLst>
            <pc:docMk/>
            <pc:sldMk cId="865590915" sldId="346"/>
            <ac:spMk id="203" creationId="{C799DE58-FBC8-46E1-B730-6043278CBFAD}"/>
          </ac:spMkLst>
        </pc:spChg>
        <pc:spChg chg="add mod">
          <ac:chgData name="Christina Morrow" userId="43989237-7c22-4017-8756-22442f7f3983" providerId="ADAL" clId="{23F27D2F-77A9-419D-8D77-0D9CA01ECD24}" dt="2020-10-13T15:21:39.326" v="7231" actId="571"/>
          <ac:spMkLst>
            <pc:docMk/>
            <pc:sldMk cId="865590915" sldId="346"/>
            <ac:spMk id="212" creationId="{D56FC488-7698-4E1C-92DF-B83D9C68B388}"/>
          </ac:spMkLst>
        </pc:spChg>
        <pc:spChg chg="mod topLvl">
          <ac:chgData name="Christina Morrow" userId="43989237-7c22-4017-8756-22442f7f3983" providerId="ADAL" clId="{23F27D2F-77A9-419D-8D77-0D9CA01ECD24}" dt="2020-10-13T15:24:57.564" v="7292" actId="1076"/>
          <ac:spMkLst>
            <pc:docMk/>
            <pc:sldMk cId="865590915" sldId="346"/>
            <ac:spMk id="220" creationId="{AB131F4A-A070-4A67-B3F8-F40AFD2AFA86}"/>
          </ac:spMkLst>
        </pc:spChg>
        <pc:spChg chg="mod topLvl">
          <ac:chgData name="Christina Morrow" userId="43989237-7c22-4017-8756-22442f7f3983" providerId="ADAL" clId="{23F27D2F-77A9-419D-8D77-0D9CA01ECD24}" dt="2020-10-13T15:24:57.564" v="7292" actId="1076"/>
          <ac:spMkLst>
            <pc:docMk/>
            <pc:sldMk cId="865590915" sldId="346"/>
            <ac:spMk id="223" creationId="{6F026889-0A4F-4CE4-8CEC-69ADB6B8473F}"/>
          </ac:spMkLst>
        </pc:spChg>
        <pc:spChg chg="mod topLvl">
          <ac:chgData name="Christina Morrow" userId="43989237-7c22-4017-8756-22442f7f3983" providerId="ADAL" clId="{23F27D2F-77A9-419D-8D77-0D9CA01ECD24}" dt="2020-10-13T15:24:57.564" v="7292" actId="1076"/>
          <ac:spMkLst>
            <pc:docMk/>
            <pc:sldMk cId="865590915" sldId="346"/>
            <ac:spMk id="227" creationId="{05B77330-1597-4CE3-9BAC-139A4088AF8D}"/>
          </ac:spMkLst>
        </pc:spChg>
        <pc:spChg chg="add mod">
          <ac:chgData name="Christina Morrow" userId="43989237-7c22-4017-8756-22442f7f3983" providerId="ADAL" clId="{23F27D2F-77A9-419D-8D77-0D9CA01ECD24}" dt="2020-10-13T15:24:57.564" v="7292" actId="1076"/>
          <ac:spMkLst>
            <pc:docMk/>
            <pc:sldMk cId="865590915" sldId="346"/>
            <ac:spMk id="238" creationId="{42A1EBA3-BF99-449C-93A9-228E767B317E}"/>
          </ac:spMkLst>
        </pc:spChg>
        <pc:spChg chg="add del mod">
          <ac:chgData name="Christina Morrow" userId="43989237-7c22-4017-8756-22442f7f3983" providerId="ADAL" clId="{23F27D2F-77A9-419D-8D77-0D9CA01ECD24}" dt="2020-10-13T15:23:10.389" v="7261" actId="478"/>
          <ac:spMkLst>
            <pc:docMk/>
            <pc:sldMk cId="865590915" sldId="346"/>
            <ac:spMk id="240" creationId="{11B5404C-44E1-4F61-BC5E-F8E42897F69F}"/>
          </ac:spMkLst>
        </pc:spChg>
        <pc:spChg chg="add mod">
          <ac:chgData name="Christina Morrow" userId="43989237-7c22-4017-8756-22442f7f3983" providerId="ADAL" clId="{23F27D2F-77A9-419D-8D77-0D9CA01ECD24}" dt="2020-10-13T15:24:57.564" v="7292" actId="1076"/>
          <ac:spMkLst>
            <pc:docMk/>
            <pc:sldMk cId="865590915" sldId="346"/>
            <ac:spMk id="242" creationId="{55A9AB28-188D-4239-A014-A19DFB230647}"/>
          </ac:spMkLst>
        </pc:spChg>
        <pc:spChg chg="add mod">
          <ac:chgData name="Christina Morrow" userId="43989237-7c22-4017-8756-22442f7f3983" providerId="ADAL" clId="{23F27D2F-77A9-419D-8D77-0D9CA01ECD24}" dt="2020-10-13T15:24:57.564" v="7292" actId="1076"/>
          <ac:spMkLst>
            <pc:docMk/>
            <pc:sldMk cId="865590915" sldId="346"/>
            <ac:spMk id="244" creationId="{85FDA0ED-2C3B-48A6-813F-B347F9CAF381}"/>
          </ac:spMkLst>
        </pc:spChg>
        <pc:spChg chg="add mod">
          <ac:chgData name="Christina Morrow" userId="43989237-7c22-4017-8756-22442f7f3983" providerId="ADAL" clId="{23F27D2F-77A9-419D-8D77-0D9CA01ECD24}" dt="2020-10-13T15:24:31.719" v="7289" actId="571"/>
          <ac:spMkLst>
            <pc:docMk/>
            <pc:sldMk cId="865590915" sldId="346"/>
            <ac:spMk id="246" creationId="{1C8ABF0A-7BCA-4021-BA15-B8D8B57BC636}"/>
          </ac:spMkLst>
        </pc:spChg>
        <pc:spChg chg="add mod ord">
          <ac:chgData name="Christina Morrow" userId="43989237-7c22-4017-8756-22442f7f3983" providerId="ADAL" clId="{23F27D2F-77A9-419D-8D77-0D9CA01ECD24}" dt="2020-10-13T15:25:35.658" v="7304" actId="1076"/>
          <ac:spMkLst>
            <pc:docMk/>
            <pc:sldMk cId="865590915" sldId="346"/>
            <ac:spMk id="248" creationId="{7484EBCB-AC12-4C60-82ED-D9FBEA9796E3}"/>
          </ac:spMkLst>
        </pc:spChg>
        <pc:grpChg chg="add del mod">
          <ac:chgData name="Christina Morrow" userId="43989237-7c22-4017-8756-22442f7f3983" providerId="ADAL" clId="{23F27D2F-77A9-419D-8D77-0D9CA01ECD24}" dt="2020-10-13T13:12:26.178" v="6246"/>
          <ac:grpSpMkLst>
            <pc:docMk/>
            <pc:sldMk cId="865590915" sldId="346"/>
            <ac:grpSpMk id="19" creationId="{3B11E454-B685-4729-B14A-8760A31B6FA3}"/>
          </ac:grpSpMkLst>
        </pc:grpChg>
        <pc:grpChg chg="mod">
          <ac:chgData name="Christina Morrow" userId="43989237-7c22-4017-8756-22442f7f3983" providerId="ADAL" clId="{23F27D2F-77A9-419D-8D77-0D9CA01ECD24}" dt="2020-10-13T13:12:17.691" v="6245"/>
          <ac:grpSpMkLst>
            <pc:docMk/>
            <pc:sldMk cId="865590915" sldId="346"/>
            <ac:grpSpMk id="20" creationId="{5C9C3800-4A1F-4D22-AAEE-04FC1D926BE4}"/>
          </ac:grpSpMkLst>
        </pc:grpChg>
        <pc:grpChg chg="mod">
          <ac:chgData name="Christina Morrow" userId="43989237-7c22-4017-8756-22442f7f3983" providerId="ADAL" clId="{23F27D2F-77A9-419D-8D77-0D9CA01ECD24}" dt="2020-10-13T13:12:17.691" v="6245"/>
          <ac:grpSpMkLst>
            <pc:docMk/>
            <pc:sldMk cId="865590915" sldId="346"/>
            <ac:grpSpMk id="23" creationId="{D45CAA70-CC97-48E7-A263-7EAF8B2ED1A0}"/>
          </ac:grpSpMkLst>
        </pc:grpChg>
        <pc:grpChg chg="mod">
          <ac:chgData name="Christina Morrow" userId="43989237-7c22-4017-8756-22442f7f3983" providerId="ADAL" clId="{23F27D2F-77A9-419D-8D77-0D9CA01ECD24}" dt="2020-10-13T13:12:17.691" v="6245"/>
          <ac:grpSpMkLst>
            <pc:docMk/>
            <pc:sldMk cId="865590915" sldId="346"/>
            <ac:grpSpMk id="25" creationId="{F395E84C-73F3-47E3-8163-2D4500E944C7}"/>
          </ac:grpSpMkLst>
        </pc:grpChg>
        <pc:grpChg chg="mod">
          <ac:chgData name="Christina Morrow" userId="43989237-7c22-4017-8756-22442f7f3983" providerId="ADAL" clId="{23F27D2F-77A9-419D-8D77-0D9CA01ECD24}" dt="2020-10-13T13:12:17.691" v="6245"/>
          <ac:grpSpMkLst>
            <pc:docMk/>
            <pc:sldMk cId="865590915" sldId="346"/>
            <ac:grpSpMk id="26" creationId="{DEF92863-0C61-4198-9BCB-E2BE11A91A64}"/>
          </ac:grpSpMkLst>
        </pc:grpChg>
        <pc:grpChg chg="mod">
          <ac:chgData name="Christina Morrow" userId="43989237-7c22-4017-8756-22442f7f3983" providerId="ADAL" clId="{23F27D2F-77A9-419D-8D77-0D9CA01ECD24}" dt="2020-10-13T13:12:17.691" v="6245"/>
          <ac:grpSpMkLst>
            <pc:docMk/>
            <pc:sldMk cId="865590915" sldId="346"/>
            <ac:grpSpMk id="37" creationId="{16994D8F-AE13-4FAA-B79C-ECBD4083F0BC}"/>
          </ac:grpSpMkLst>
        </pc:grpChg>
        <pc:grpChg chg="add del mod">
          <ac:chgData name="Christina Morrow" userId="43989237-7c22-4017-8756-22442f7f3983" providerId="ADAL" clId="{23F27D2F-77A9-419D-8D77-0D9CA01ECD24}" dt="2020-10-13T13:12:40.210" v="6249" actId="165"/>
          <ac:grpSpMkLst>
            <pc:docMk/>
            <pc:sldMk cId="865590915" sldId="346"/>
            <ac:grpSpMk id="50" creationId="{AF6C1DD6-3914-41E0-8293-F0CBBD61BA16}"/>
          </ac:grpSpMkLst>
        </pc:grpChg>
        <pc:grpChg chg="del mod topLvl">
          <ac:chgData name="Christina Morrow" userId="43989237-7c22-4017-8756-22442f7f3983" providerId="ADAL" clId="{23F27D2F-77A9-419D-8D77-0D9CA01ECD24}" dt="2020-10-13T13:12:44.530" v="6250" actId="165"/>
          <ac:grpSpMkLst>
            <pc:docMk/>
            <pc:sldMk cId="865590915" sldId="346"/>
            <ac:grpSpMk id="51" creationId="{C4623E74-1CCA-4433-B020-804F6E47788B}"/>
          </ac:grpSpMkLst>
        </pc:grpChg>
        <pc:grpChg chg="del mod topLvl">
          <ac:chgData name="Christina Morrow" userId="43989237-7c22-4017-8756-22442f7f3983" providerId="ADAL" clId="{23F27D2F-77A9-419D-8D77-0D9CA01ECD24}" dt="2020-10-13T13:12:47.974" v="6251" actId="165"/>
          <ac:grpSpMkLst>
            <pc:docMk/>
            <pc:sldMk cId="865590915" sldId="346"/>
            <ac:grpSpMk id="53" creationId="{2F1DCFED-9058-4FA2-ABFA-377690D0CFEB}"/>
          </ac:grpSpMkLst>
        </pc:grpChg>
        <pc:grpChg chg="del mod topLvl">
          <ac:chgData name="Christina Morrow" userId="43989237-7c22-4017-8756-22442f7f3983" providerId="ADAL" clId="{23F27D2F-77A9-419D-8D77-0D9CA01ECD24}" dt="2020-10-13T13:12:47.974" v="6251" actId="165"/>
          <ac:grpSpMkLst>
            <pc:docMk/>
            <pc:sldMk cId="865590915" sldId="346"/>
            <ac:grpSpMk id="54" creationId="{96EA1D5E-7BC7-4B28-9523-9484F36B8917}"/>
          </ac:grpSpMkLst>
        </pc:grpChg>
        <pc:grpChg chg="del mod topLvl">
          <ac:chgData name="Christina Morrow" userId="43989237-7c22-4017-8756-22442f7f3983" providerId="ADAL" clId="{23F27D2F-77A9-419D-8D77-0D9CA01ECD24}" dt="2020-10-13T13:12:47.974" v="6251" actId="165"/>
          <ac:grpSpMkLst>
            <pc:docMk/>
            <pc:sldMk cId="865590915" sldId="346"/>
            <ac:grpSpMk id="55" creationId="{666E5DE0-7AD8-4FCC-B3B3-2F46DE636E14}"/>
          </ac:grpSpMkLst>
        </pc:grpChg>
        <pc:grpChg chg="add del mod topLvl">
          <ac:chgData name="Christina Morrow" userId="43989237-7c22-4017-8756-22442f7f3983" providerId="ADAL" clId="{23F27D2F-77A9-419D-8D77-0D9CA01ECD24}" dt="2020-10-13T13:14:32.876" v="6275" actId="165"/>
          <ac:grpSpMkLst>
            <pc:docMk/>
            <pc:sldMk cId="865590915" sldId="346"/>
            <ac:grpSpMk id="70" creationId="{4F6B13A8-83D1-49E9-B20B-6DDE54542316}"/>
          </ac:grpSpMkLst>
        </pc:grpChg>
        <pc:grpChg chg="del mod">
          <ac:chgData name="Christina Morrow" userId="43989237-7c22-4017-8756-22442f7f3983" providerId="ADAL" clId="{23F27D2F-77A9-419D-8D77-0D9CA01ECD24}" dt="2020-10-13T13:12:29.465" v="6247" actId="478"/>
          <ac:grpSpMkLst>
            <pc:docMk/>
            <pc:sldMk cId="865590915" sldId="346"/>
            <ac:grpSpMk id="81" creationId="{F5EC7863-9515-40CE-9AE3-F6DA89A205A8}"/>
          </ac:grpSpMkLst>
        </pc:grpChg>
        <pc:grpChg chg="add del mod topLvl">
          <ac:chgData name="Christina Morrow" userId="43989237-7c22-4017-8756-22442f7f3983" providerId="ADAL" clId="{23F27D2F-77A9-419D-8D77-0D9CA01ECD24}" dt="2020-10-13T14:43:06.871" v="6745" actId="21"/>
          <ac:grpSpMkLst>
            <pc:docMk/>
            <pc:sldMk cId="865590915" sldId="346"/>
            <ac:grpSpMk id="127" creationId="{AB57DF6B-4AFE-40E5-A33E-3ACDBDD2C11D}"/>
          </ac:grpSpMkLst>
        </pc:grpChg>
        <pc:grpChg chg="add del mod topLvl">
          <ac:chgData name="Christina Morrow" userId="43989237-7c22-4017-8756-22442f7f3983" providerId="ADAL" clId="{23F27D2F-77A9-419D-8D77-0D9CA01ECD24}" dt="2020-10-13T14:42:58.616" v="6743" actId="21"/>
          <ac:grpSpMkLst>
            <pc:docMk/>
            <pc:sldMk cId="865590915" sldId="346"/>
            <ac:grpSpMk id="130" creationId="{2C4A1250-A110-4308-99E7-7DA07CD5154A}"/>
          </ac:grpSpMkLst>
        </pc:grpChg>
        <pc:grpChg chg="add del mod topLvl">
          <ac:chgData name="Christina Morrow" userId="43989237-7c22-4017-8756-22442f7f3983" providerId="ADAL" clId="{23F27D2F-77A9-419D-8D77-0D9CA01ECD24}" dt="2020-10-13T14:42:47.076" v="6741" actId="478"/>
          <ac:grpSpMkLst>
            <pc:docMk/>
            <pc:sldMk cId="865590915" sldId="346"/>
            <ac:grpSpMk id="150" creationId="{59371260-8B37-49FD-B76E-49D0E011CF5B}"/>
          </ac:grpSpMkLst>
        </pc:grpChg>
        <pc:grpChg chg="add del mod">
          <ac:chgData name="Christina Morrow" userId="43989237-7c22-4017-8756-22442f7f3983" providerId="ADAL" clId="{23F27D2F-77A9-419D-8D77-0D9CA01ECD24}" dt="2020-10-13T14:42:53.916" v="6742" actId="165"/>
          <ac:grpSpMkLst>
            <pc:docMk/>
            <pc:sldMk cId="865590915" sldId="346"/>
            <ac:grpSpMk id="175" creationId="{4163B54D-38C0-4661-8660-B3172BCD76A3}"/>
          </ac:grpSpMkLst>
        </pc:grpChg>
        <pc:grpChg chg="add del mod">
          <ac:chgData name="Christina Morrow" userId="43989237-7c22-4017-8756-22442f7f3983" providerId="ADAL" clId="{23F27D2F-77A9-419D-8D77-0D9CA01ECD24}" dt="2020-10-13T14:42:44.199" v="6740" actId="165"/>
          <ac:grpSpMkLst>
            <pc:docMk/>
            <pc:sldMk cId="865590915" sldId="346"/>
            <ac:grpSpMk id="176" creationId="{2F9C0C25-73D2-4614-9F64-84F571FA0CB3}"/>
          </ac:grpSpMkLst>
        </pc:grpChg>
        <pc:grpChg chg="add mod">
          <ac:chgData name="Christina Morrow" userId="43989237-7c22-4017-8756-22442f7f3983" providerId="ADAL" clId="{23F27D2F-77A9-419D-8D77-0D9CA01ECD24}" dt="2020-10-13T15:21:39.326" v="7231" actId="571"/>
          <ac:grpSpMkLst>
            <pc:docMk/>
            <pc:sldMk cId="865590915" sldId="346"/>
            <ac:grpSpMk id="184" creationId="{C5DD46EC-630C-4875-A26B-2003D1AB8E60}"/>
          </ac:grpSpMkLst>
        </pc:grpChg>
        <pc:grpChg chg="add del mod">
          <ac:chgData name="Christina Morrow" userId="43989237-7c22-4017-8756-22442f7f3983" providerId="ADAL" clId="{23F27D2F-77A9-419D-8D77-0D9CA01ECD24}" dt="2020-10-13T15:22:37.004" v="7252" actId="21"/>
          <ac:grpSpMkLst>
            <pc:docMk/>
            <pc:sldMk cId="865590915" sldId="346"/>
            <ac:grpSpMk id="211" creationId="{ADCEFCE7-777E-4974-B843-CC74DD6F7797}"/>
          </ac:grpSpMkLst>
        </pc:grpChg>
        <pc:grpChg chg="add del mod">
          <ac:chgData name="Christina Morrow" userId="43989237-7c22-4017-8756-22442f7f3983" providerId="ADAL" clId="{23F27D2F-77A9-419D-8D77-0D9CA01ECD24}" dt="2020-10-13T15:24:45.534" v="7290" actId="165"/>
          <ac:grpSpMkLst>
            <pc:docMk/>
            <pc:sldMk cId="865590915" sldId="346"/>
            <ac:grpSpMk id="217" creationId="{C705CF1B-DEE6-4D8D-A500-03F3770D8F80}"/>
          </ac:grpSpMkLst>
        </pc:grpChg>
        <pc:grpChg chg="del mod topLvl">
          <ac:chgData name="Christina Morrow" userId="43989237-7c22-4017-8756-22442f7f3983" providerId="ADAL" clId="{23F27D2F-77A9-419D-8D77-0D9CA01ECD24}" dt="2020-10-13T15:24:50.097" v="7291" actId="165"/>
          <ac:grpSpMkLst>
            <pc:docMk/>
            <pc:sldMk cId="865590915" sldId="346"/>
            <ac:grpSpMk id="219" creationId="{5304F467-34F7-4B0A-9E8F-9B6010953261}"/>
          </ac:grpSpMkLst>
        </pc:grpChg>
        <pc:picChg chg="add del mod">
          <ac:chgData name="Christina Morrow" userId="43989237-7c22-4017-8756-22442f7f3983" providerId="ADAL" clId="{23F27D2F-77A9-419D-8D77-0D9CA01ECD24}" dt="2020-10-13T13:12:26.178" v="6246"/>
          <ac:picMkLst>
            <pc:docMk/>
            <pc:sldMk cId="865590915" sldId="346"/>
            <ac:picMk id="18" creationId="{7B2C86DA-2720-4B2A-AC92-6B6FD0861AB8}"/>
          </ac:picMkLst>
        </pc:picChg>
        <pc:picChg chg="add del mod">
          <ac:chgData name="Christina Morrow" userId="43989237-7c22-4017-8756-22442f7f3983" providerId="ADAL" clId="{23F27D2F-77A9-419D-8D77-0D9CA01ECD24}" dt="2020-10-13T16:01:35.035" v="7602" actId="21"/>
          <ac:picMkLst>
            <pc:docMk/>
            <pc:sldMk cId="865590915" sldId="346"/>
            <ac:picMk id="49" creationId="{71A3E15A-81A8-4723-AFF9-B5C0BB4FF78C}"/>
          </ac:picMkLst>
        </pc:picChg>
        <pc:picChg chg="add del mod topLvl">
          <ac:chgData name="Christina Morrow" userId="43989237-7c22-4017-8756-22442f7f3983" providerId="ADAL" clId="{23F27D2F-77A9-419D-8D77-0D9CA01ECD24}" dt="2020-10-13T14:43:06.871" v="6745" actId="21"/>
          <ac:picMkLst>
            <pc:docMk/>
            <pc:sldMk cId="865590915" sldId="346"/>
            <ac:picMk id="135" creationId="{12B95753-1848-41E9-8A2E-0122F0F99C89}"/>
          </ac:picMkLst>
        </pc:picChg>
        <pc:picChg chg="add del mod">
          <ac:chgData name="Christina Morrow" userId="43989237-7c22-4017-8756-22442f7f3983" providerId="ADAL" clId="{23F27D2F-77A9-419D-8D77-0D9CA01ECD24}" dt="2020-10-13T14:32:25.743" v="6631" actId="478"/>
          <ac:picMkLst>
            <pc:docMk/>
            <pc:sldMk cId="865590915" sldId="346"/>
            <ac:picMk id="137" creationId="{CF2DAA0E-2F5F-4DBF-B101-7489812C7FE9}"/>
          </ac:picMkLst>
        </pc:picChg>
        <pc:picChg chg="add del mod">
          <ac:chgData name="Christina Morrow" userId="43989237-7c22-4017-8756-22442f7f3983" providerId="ADAL" clId="{23F27D2F-77A9-419D-8D77-0D9CA01ECD24}" dt="2020-10-13T14:32:37.334" v="6634" actId="478"/>
          <ac:picMkLst>
            <pc:docMk/>
            <pc:sldMk cId="865590915" sldId="346"/>
            <ac:picMk id="139" creationId="{B22C8FA9-A206-4599-8331-298B1FF2765F}"/>
          </ac:picMkLst>
        </pc:picChg>
        <pc:picChg chg="add del mod">
          <ac:chgData name="Christina Morrow" userId="43989237-7c22-4017-8756-22442f7f3983" providerId="ADAL" clId="{23F27D2F-77A9-419D-8D77-0D9CA01ECD24}" dt="2020-10-13T14:32:37.334" v="6634" actId="478"/>
          <ac:picMkLst>
            <pc:docMk/>
            <pc:sldMk cId="865590915" sldId="346"/>
            <ac:picMk id="141" creationId="{23B80401-EE3B-4176-93D9-55831BDCA728}"/>
          </ac:picMkLst>
        </pc:picChg>
        <pc:picChg chg="add del mod">
          <ac:chgData name="Christina Morrow" userId="43989237-7c22-4017-8756-22442f7f3983" providerId="ADAL" clId="{23F27D2F-77A9-419D-8D77-0D9CA01ECD24}" dt="2020-10-13T14:32:37.334" v="6634" actId="478"/>
          <ac:picMkLst>
            <pc:docMk/>
            <pc:sldMk cId="865590915" sldId="346"/>
            <ac:picMk id="143" creationId="{894FF276-DC70-4FBF-BA92-131C85E221A6}"/>
          </ac:picMkLst>
        </pc:picChg>
        <pc:picChg chg="add del mod">
          <ac:chgData name="Christina Morrow" userId="43989237-7c22-4017-8756-22442f7f3983" providerId="ADAL" clId="{23F27D2F-77A9-419D-8D77-0D9CA01ECD24}" dt="2020-10-13T14:32:37.334" v="6634" actId="478"/>
          <ac:picMkLst>
            <pc:docMk/>
            <pc:sldMk cId="865590915" sldId="346"/>
            <ac:picMk id="145" creationId="{D29745DB-4F65-4A5D-B240-62519C0F898F}"/>
          </ac:picMkLst>
        </pc:picChg>
        <pc:picChg chg="add del mod">
          <ac:chgData name="Christina Morrow" userId="43989237-7c22-4017-8756-22442f7f3983" providerId="ADAL" clId="{23F27D2F-77A9-419D-8D77-0D9CA01ECD24}" dt="2020-10-13T14:32:37.334" v="6634" actId="478"/>
          <ac:picMkLst>
            <pc:docMk/>
            <pc:sldMk cId="865590915" sldId="346"/>
            <ac:picMk id="147" creationId="{DBE48BAE-8C26-455E-A12C-2BEFDE3D45AD}"/>
          </ac:picMkLst>
        </pc:picChg>
        <pc:picChg chg="add del mod topLvl">
          <ac:chgData name="Christina Morrow" userId="43989237-7c22-4017-8756-22442f7f3983" providerId="ADAL" clId="{23F27D2F-77A9-419D-8D77-0D9CA01ECD24}" dt="2020-10-13T14:42:58.616" v="6743" actId="21"/>
          <ac:picMkLst>
            <pc:docMk/>
            <pc:sldMk cId="865590915" sldId="346"/>
            <ac:picMk id="149" creationId="{36FE214D-136E-491F-B43D-1F6B89125023}"/>
          </ac:picMkLst>
        </pc:picChg>
        <pc:picChg chg="mod">
          <ac:chgData name="Christina Morrow" userId="43989237-7c22-4017-8756-22442f7f3983" providerId="ADAL" clId="{23F27D2F-77A9-419D-8D77-0D9CA01ECD24}" dt="2020-10-13T15:21:39.326" v="7231" actId="571"/>
          <ac:picMkLst>
            <pc:docMk/>
            <pc:sldMk cId="865590915" sldId="346"/>
            <ac:picMk id="198" creationId="{A6379F5C-BF79-4912-9E25-F27447761551}"/>
          </ac:picMkLst>
        </pc:picChg>
        <pc:picChg chg="mod">
          <ac:chgData name="Christina Morrow" userId="43989237-7c22-4017-8756-22442f7f3983" providerId="ADAL" clId="{23F27D2F-77A9-419D-8D77-0D9CA01ECD24}" dt="2020-10-13T15:21:42.769" v="7232" actId="1076"/>
          <ac:picMkLst>
            <pc:docMk/>
            <pc:sldMk cId="865590915" sldId="346"/>
            <ac:picMk id="199" creationId="{B0A8A666-6645-4919-B7DA-576C6021F4E0}"/>
          </ac:picMkLst>
        </pc:picChg>
        <pc:picChg chg="mod">
          <ac:chgData name="Christina Morrow" userId="43989237-7c22-4017-8756-22442f7f3983" providerId="ADAL" clId="{23F27D2F-77A9-419D-8D77-0D9CA01ECD24}" dt="2020-10-13T15:21:39.326" v="7231" actId="571"/>
          <ac:picMkLst>
            <pc:docMk/>
            <pc:sldMk cId="865590915" sldId="346"/>
            <ac:picMk id="200" creationId="{6782A553-9E3E-4D5E-B236-6F4D0C5B5E98}"/>
          </ac:picMkLst>
        </pc:picChg>
        <pc:picChg chg="add mod">
          <ac:chgData name="Christina Morrow" userId="43989237-7c22-4017-8756-22442f7f3983" providerId="ADAL" clId="{23F27D2F-77A9-419D-8D77-0D9CA01ECD24}" dt="2020-10-13T15:21:39.326" v="7231" actId="571"/>
          <ac:picMkLst>
            <pc:docMk/>
            <pc:sldMk cId="865590915" sldId="346"/>
            <ac:picMk id="213" creationId="{749E0ED8-8736-49F0-A31A-2AF7D1EB28CF}"/>
          </ac:picMkLst>
        </pc:picChg>
        <pc:picChg chg="mod topLvl">
          <ac:chgData name="Christina Morrow" userId="43989237-7c22-4017-8756-22442f7f3983" providerId="ADAL" clId="{23F27D2F-77A9-419D-8D77-0D9CA01ECD24}" dt="2020-10-13T15:24:57.564" v="7292" actId="1076"/>
          <ac:picMkLst>
            <pc:docMk/>
            <pc:sldMk cId="865590915" sldId="346"/>
            <ac:picMk id="230" creationId="{24F0F9A0-E184-4254-B1CE-25A4BD98D9FE}"/>
          </ac:picMkLst>
        </pc:picChg>
        <pc:picChg chg="mod topLvl">
          <ac:chgData name="Christina Morrow" userId="43989237-7c22-4017-8756-22442f7f3983" providerId="ADAL" clId="{23F27D2F-77A9-419D-8D77-0D9CA01ECD24}" dt="2020-10-13T15:30:11.094" v="7345" actId="1076"/>
          <ac:picMkLst>
            <pc:docMk/>
            <pc:sldMk cId="865590915" sldId="346"/>
            <ac:picMk id="231" creationId="{B366BFA8-97F4-4E54-A83A-1E3847A9AE30}"/>
          </ac:picMkLst>
        </pc:picChg>
        <pc:picChg chg="mod topLvl">
          <ac:chgData name="Christina Morrow" userId="43989237-7c22-4017-8756-22442f7f3983" providerId="ADAL" clId="{23F27D2F-77A9-419D-8D77-0D9CA01ECD24}" dt="2020-10-13T15:24:57.564" v="7292" actId="1076"/>
          <ac:picMkLst>
            <pc:docMk/>
            <pc:sldMk cId="865590915" sldId="346"/>
            <ac:picMk id="232" creationId="{14B913C6-433C-4783-8E3C-F5D82FA13469}"/>
          </ac:picMkLst>
        </pc:picChg>
        <pc:picChg chg="add mod">
          <ac:chgData name="Christina Morrow" userId="43989237-7c22-4017-8756-22442f7f3983" providerId="ADAL" clId="{23F27D2F-77A9-419D-8D77-0D9CA01ECD24}" dt="2020-10-13T15:25:22.311" v="7301" actId="14100"/>
          <ac:picMkLst>
            <pc:docMk/>
            <pc:sldMk cId="865590915" sldId="346"/>
            <ac:picMk id="236" creationId="{5F36FD97-C2C2-4912-9302-1749C5C4F95F}"/>
          </ac:picMkLst>
        </pc:pic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21" creationId="{33C99A3C-3176-4750-9290-F1FCB34E5DC3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28" creationId="{735BC609-9EB4-4D3E-BF87-F9D687EBD7A2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29" creationId="{85D7365C-4466-459D-9F2A-74C0206837CC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31" creationId="{29FBA308-49A5-421C-B76D-9AB4C07D486A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32" creationId="{6CFA7BE0-06BD-4B31-9FA2-7B803E80E3D0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33" creationId="{A781FF8B-9A93-4B91-A19A-1F6751CDB2A3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34" creationId="{5A69D604-9DFE-4DD4-8DE5-4421CA237E75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36" creationId="{3A02F6E8-4F65-46BC-A104-38325BFE4770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39" creationId="{2CBBE9B4-45DD-4310-98FD-277799C2BEC3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41" creationId="{8D0DA418-C5D7-48EB-84B1-82C33F7A032E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42" creationId="{14466401-5B35-4494-94B0-53D46E71FA01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43" creationId="{2A180B09-2FFA-40C7-95C9-9E59DE6476F6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44" creationId="{744BC9EB-F3D5-480E-8493-B8FE0AE68BD1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46" creationId="{F18B4913-D9C2-48DA-9B70-D4EB1F808A1F}"/>
          </ac:cxnSpMkLst>
        </pc:cxnChg>
        <pc:cxnChg chg="mod">
          <ac:chgData name="Christina Morrow" userId="43989237-7c22-4017-8756-22442f7f3983" providerId="ADAL" clId="{23F27D2F-77A9-419D-8D77-0D9CA01ECD24}" dt="2020-10-13T13:12:17.691" v="6245"/>
          <ac:cxnSpMkLst>
            <pc:docMk/>
            <pc:sldMk cId="865590915" sldId="346"/>
            <ac:cxnSpMk id="47" creationId="{7D130329-410F-4631-ACDF-75F1D4B543A2}"/>
          </ac:cxnSpMkLst>
        </pc:cxnChg>
        <pc:cxnChg chg="add del mod topLvl">
          <ac:chgData name="Christina Morrow" userId="43989237-7c22-4017-8756-22442f7f3983" providerId="ADAL" clId="{23F27D2F-77A9-419D-8D77-0D9CA01ECD24}" dt="2020-10-13T13:14:54.974" v="6293" actId="478"/>
          <ac:cxnSpMkLst>
            <pc:docMk/>
            <pc:sldMk cId="865590915" sldId="346"/>
            <ac:cxnSpMk id="52" creationId="{EDEE95D2-0492-4364-943F-EA9691EF2BA4}"/>
          </ac:cxnSpMkLst>
        </pc:cxnChg>
        <pc:cxnChg chg="add del mod topLvl">
          <ac:chgData name="Christina Morrow" userId="43989237-7c22-4017-8756-22442f7f3983" providerId="ADAL" clId="{23F27D2F-77A9-419D-8D77-0D9CA01ECD24}" dt="2020-10-13T13:14:55.523" v="6294" actId="478"/>
          <ac:cxnSpMkLst>
            <pc:docMk/>
            <pc:sldMk cId="865590915" sldId="346"/>
            <ac:cxnSpMk id="57" creationId="{5118A397-595D-414C-A214-66AB3608EA4F}"/>
          </ac:cxnSpMkLst>
        </pc:cxnChg>
        <pc:cxnChg chg="add del mod topLvl">
          <ac:chgData name="Christina Morrow" userId="43989237-7c22-4017-8756-22442f7f3983" providerId="ADAL" clId="{23F27D2F-77A9-419D-8D77-0D9CA01ECD24}" dt="2020-10-13T13:14:56.859" v="6296" actId="478"/>
          <ac:cxnSpMkLst>
            <pc:docMk/>
            <pc:sldMk cId="865590915" sldId="346"/>
            <ac:cxnSpMk id="59" creationId="{85B91EFF-C279-41FD-B3AC-F17F88CD435F}"/>
          </ac:cxnSpMkLst>
        </pc:cxnChg>
        <pc:cxnChg chg="del mod topLvl">
          <ac:chgData name="Christina Morrow" userId="43989237-7c22-4017-8756-22442f7f3983" providerId="ADAL" clId="{23F27D2F-77A9-419D-8D77-0D9CA01ECD24}" dt="2020-10-13T13:14:44.695" v="6281" actId="478"/>
          <ac:cxnSpMkLst>
            <pc:docMk/>
            <pc:sldMk cId="865590915" sldId="346"/>
            <ac:cxnSpMk id="63" creationId="{66842F88-9F56-46F4-B7F4-8143B56FCC66}"/>
          </ac:cxnSpMkLst>
        </pc:cxnChg>
        <pc:cxnChg chg="del mod topLvl">
          <ac:chgData name="Christina Morrow" userId="43989237-7c22-4017-8756-22442f7f3983" providerId="ADAL" clId="{23F27D2F-77A9-419D-8D77-0D9CA01ECD24}" dt="2020-10-13T13:14:44.695" v="6281" actId="478"/>
          <ac:cxnSpMkLst>
            <pc:docMk/>
            <pc:sldMk cId="865590915" sldId="346"/>
            <ac:cxnSpMk id="65" creationId="{364C7FD6-4E50-4C68-9829-F8E14404EB40}"/>
          </ac:cxnSpMkLst>
        </pc:cxnChg>
        <pc:cxnChg chg="add del mod topLvl">
          <ac:chgData name="Christina Morrow" userId="43989237-7c22-4017-8756-22442f7f3983" providerId="ADAL" clId="{23F27D2F-77A9-419D-8D77-0D9CA01ECD24}" dt="2020-10-13T13:14:54.364" v="6292" actId="478"/>
          <ac:cxnSpMkLst>
            <pc:docMk/>
            <pc:sldMk cId="865590915" sldId="346"/>
            <ac:cxnSpMk id="66" creationId="{7ED88396-3493-4D20-A719-85BBCF6BAABC}"/>
          </ac:cxnSpMkLst>
        </pc:cxnChg>
        <pc:cxnChg chg="add del mod topLvl">
          <ac:chgData name="Christina Morrow" userId="43989237-7c22-4017-8756-22442f7f3983" providerId="ADAL" clId="{23F27D2F-77A9-419D-8D77-0D9CA01ECD24}" dt="2020-10-13T13:14:56.307" v="6295" actId="478"/>
          <ac:cxnSpMkLst>
            <pc:docMk/>
            <pc:sldMk cId="865590915" sldId="346"/>
            <ac:cxnSpMk id="67" creationId="{C7658DE7-6B83-4FA3-A263-CC8A388CEEB0}"/>
          </ac:cxnSpMkLst>
        </pc:cxnChg>
        <pc:cxnChg chg="mod ord topLvl">
          <ac:chgData name="Christina Morrow" userId="43989237-7c22-4017-8756-22442f7f3983" providerId="ADAL" clId="{23F27D2F-77A9-419D-8D77-0D9CA01ECD24}" dt="2020-10-13T15:13:14.024" v="7150" actId="1076"/>
          <ac:cxnSpMkLst>
            <pc:docMk/>
            <pc:sldMk cId="865590915" sldId="346"/>
            <ac:cxnSpMk id="69" creationId="{F53BE0C5-BDA5-4636-BB35-F41B0FFC9324}"/>
          </ac:cxnSpMkLst>
        </pc:cxnChg>
        <pc:cxnChg chg="del mod topLvl">
          <ac:chgData name="Christina Morrow" userId="43989237-7c22-4017-8756-22442f7f3983" providerId="ADAL" clId="{23F27D2F-77A9-419D-8D77-0D9CA01ECD24}" dt="2020-10-13T13:14:41.033" v="6279" actId="478"/>
          <ac:cxnSpMkLst>
            <pc:docMk/>
            <pc:sldMk cId="865590915" sldId="346"/>
            <ac:cxnSpMk id="71" creationId="{915701E4-62E4-41D5-845C-228AE6330414}"/>
          </ac:cxnSpMkLst>
        </pc:cxnChg>
        <pc:cxnChg chg="del mod topLvl">
          <ac:chgData name="Christina Morrow" userId="43989237-7c22-4017-8756-22442f7f3983" providerId="ADAL" clId="{23F27D2F-77A9-419D-8D77-0D9CA01ECD24}" dt="2020-10-13T13:14:40.523" v="6278" actId="478"/>
          <ac:cxnSpMkLst>
            <pc:docMk/>
            <pc:sldMk cId="865590915" sldId="346"/>
            <ac:cxnSpMk id="73" creationId="{89ED4075-2E53-4D9F-971F-B1C8AACEB9F3}"/>
          </ac:cxnSpMkLst>
        </pc:cxnChg>
        <pc:cxnChg chg="del mod topLvl">
          <ac:chgData name="Christina Morrow" userId="43989237-7c22-4017-8756-22442f7f3983" providerId="ADAL" clId="{23F27D2F-77A9-419D-8D77-0D9CA01ECD24}" dt="2020-10-13T13:14:44.695" v="6281" actId="478"/>
          <ac:cxnSpMkLst>
            <pc:docMk/>
            <pc:sldMk cId="865590915" sldId="346"/>
            <ac:cxnSpMk id="75" creationId="{3AF4AC65-5DE6-4D26-A351-138FF998A394}"/>
          </ac:cxnSpMkLst>
        </pc:cxnChg>
        <pc:cxnChg chg="del mod topLvl">
          <ac:chgData name="Christina Morrow" userId="43989237-7c22-4017-8756-22442f7f3983" providerId="ADAL" clId="{23F27D2F-77A9-419D-8D77-0D9CA01ECD24}" dt="2020-10-13T13:14:44.695" v="6281" actId="478"/>
          <ac:cxnSpMkLst>
            <pc:docMk/>
            <pc:sldMk cId="865590915" sldId="346"/>
            <ac:cxnSpMk id="77" creationId="{33384BDC-4810-4F6B-AF5F-2CF527F0D8CB}"/>
          </ac:cxnSpMkLst>
        </pc:cxnChg>
        <pc:cxnChg chg="add del mod topLvl">
          <ac:chgData name="Christina Morrow" userId="43989237-7c22-4017-8756-22442f7f3983" providerId="ADAL" clId="{23F27D2F-77A9-419D-8D77-0D9CA01ECD24}" dt="2020-10-13T13:14:27.067" v="6272" actId="478"/>
          <ac:cxnSpMkLst>
            <pc:docMk/>
            <pc:sldMk cId="865590915" sldId="346"/>
            <ac:cxnSpMk id="78" creationId="{1FC43BC7-E0CE-4BA3-9B4D-395D6E493E8D}"/>
          </ac:cxnSpMkLst>
        </pc:cxnChg>
        <pc:cxnChg chg="del mod topLvl">
          <ac:chgData name="Christina Morrow" userId="43989237-7c22-4017-8756-22442f7f3983" providerId="ADAL" clId="{23F27D2F-77A9-419D-8D77-0D9CA01ECD24}" dt="2020-10-13T13:14:35.857" v="6277" actId="478"/>
          <ac:cxnSpMkLst>
            <pc:docMk/>
            <pc:sldMk cId="865590915" sldId="346"/>
            <ac:cxnSpMk id="82" creationId="{872EB52A-20FC-4B70-9283-BD4D05F1EFA4}"/>
          </ac:cxnSpMkLst>
        </pc:cxnChg>
        <pc:cxnChg chg="del mod topLvl">
          <ac:chgData name="Christina Morrow" userId="43989237-7c22-4017-8756-22442f7f3983" providerId="ADAL" clId="{23F27D2F-77A9-419D-8D77-0D9CA01ECD24}" dt="2020-10-13T13:14:35.241" v="6276" actId="478"/>
          <ac:cxnSpMkLst>
            <pc:docMk/>
            <pc:sldMk cId="865590915" sldId="346"/>
            <ac:cxnSpMk id="83" creationId="{A81660D8-8AF0-492D-807B-42BBA8B472BF}"/>
          </ac:cxnSpMkLst>
        </pc:cxnChg>
        <pc:cxnChg chg="add mod topLvl">
          <ac:chgData name="Christina Morrow" userId="43989237-7c22-4017-8756-22442f7f3983" providerId="ADAL" clId="{23F27D2F-77A9-419D-8D77-0D9CA01ECD24}" dt="2020-10-13T15:13:14.024" v="7150" actId="1076"/>
          <ac:cxnSpMkLst>
            <pc:docMk/>
            <pc:sldMk cId="865590915" sldId="346"/>
            <ac:cxnSpMk id="87" creationId="{8865EC26-CDC8-43AE-8531-2F238F327D25}"/>
          </ac:cxnSpMkLst>
        </pc:cxnChg>
        <pc:cxnChg chg="add mod topLvl">
          <ac:chgData name="Christina Morrow" userId="43989237-7c22-4017-8756-22442f7f3983" providerId="ADAL" clId="{23F27D2F-77A9-419D-8D77-0D9CA01ECD24}" dt="2020-10-13T15:13:14.024" v="7150" actId="1076"/>
          <ac:cxnSpMkLst>
            <pc:docMk/>
            <pc:sldMk cId="865590915" sldId="346"/>
            <ac:cxnSpMk id="96" creationId="{7E77C0F6-7C54-4E29-9661-14DE1DE8D50D}"/>
          </ac:cxnSpMkLst>
        </pc:cxnChg>
        <pc:cxnChg chg="add del mod">
          <ac:chgData name="Christina Morrow" userId="43989237-7c22-4017-8756-22442f7f3983" providerId="ADAL" clId="{23F27D2F-77A9-419D-8D77-0D9CA01ECD24}" dt="2020-10-13T13:33:14.989" v="6538" actId="478"/>
          <ac:cxnSpMkLst>
            <pc:docMk/>
            <pc:sldMk cId="865590915" sldId="346"/>
            <ac:cxnSpMk id="108" creationId="{9E562AE6-BD6E-4908-862F-DAE8784F01AF}"/>
          </ac:cxnSpMkLst>
        </pc:cxnChg>
        <pc:cxnChg chg="add del mod">
          <ac:chgData name="Christina Morrow" userId="43989237-7c22-4017-8756-22442f7f3983" providerId="ADAL" clId="{23F27D2F-77A9-419D-8D77-0D9CA01ECD24}" dt="2020-10-13T13:33:14.989" v="6538" actId="478"/>
          <ac:cxnSpMkLst>
            <pc:docMk/>
            <pc:sldMk cId="865590915" sldId="346"/>
            <ac:cxnSpMk id="109" creationId="{29D533E2-B03B-4E6E-9747-D89429965BEF}"/>
          </ac:cxnSpMkLst>
        </pc:cxnChg>
        <pc:cxnChg chg="add del mod">
          <ac:chgData name="Christina Morrow" userId="43989237-7c22-4017-8756-22442f7f3983" providerId="ADAL" clId="{23F27D2F-77A9-419D-8D77-0D9CA01ECD24}" dt="2020-10-13T13:33:14.989" v="6538" actId="478"/>
          <ac:cxnSpMkLst>
            <pc:docMk/>
            <pc:sldMk cId="865590915" sldId="346"/>
            <ac:cxnSpMk id="111" creationId="{3EB70331-44F5-4EFC-9790-EC75731D9CEC}"/>
          </ac:cxnSpMkLst>
        </pc:cxnChg>
        <pc:cxnChg chg="add del mod">
          <ac:chgData name="Christina Morrow" userId="43989237-7c22-4017-8756-22442f7f3983" providerId="ADAL" clId="{23F27D2F-77A9-419D-8D77-0D9CA01ECD24}" dt="2020-10-13T13:33:14.989" v="6538" actId="478"/>
          <ac:cxnSpMkLst>
            <pc:docMk/>
            <pc:sldMk cId="865590915" sldId="346"/>
            <ac:cxnSpMk id="113" creationId="{1E4E8853-447B-4848-8177-E7151CF19F29}"/>
          </ac:cxnSpMkLst>
        </pc:cxnChg>
        <pc:cxnChg chg="add del mod">
          <ac:chgData name="Christina Morrow" userId="43989237-7c22-4017-8756-22442f7f3983" providerId="ADAL" clId="{23F27D2F-77A9-419D-8D77-0D9CA01ECD24}" dt="2020-10-13T13:33:14.989" v="6538" actId="478"/>
          <ac:cxnSpMkLst>
            <pc:docMk/>
            <pc:sldMk cId="865590915" sldId="346"/>
            <ac:cxnSpMk id="116" creationId="{016AF6E0-9BB0-45FD-AA19-F8A0EFD26AF1}"/>
          </ac:cxnSpMkLst>
        </pc:cxnChg>
        <pc:cxnChg chg="add del mod">
          <ac:chgData name="Christina Morrow" userId="43989237-7c22-4017-8756-22442f7f3983" providerId="ADAL" clId="{23F27D2F-77A9-419D-8D77-0D9CA01ECD24}" dt="2020-10-13T13:33:14.989" v="6538" actId="478"/>
          <ac:cxnSpMkLst>
            <pc:docMk/>
            <pc:sldMk cId="865590915" sldId="346"/>
            <ac:cxnSpMk id="118" creationId="{7DB656BD-4110-40B3-996C-E7FF628BACBA}"/>
          </ac:cxnSpMkLst>
        </pc:cxnChg>
        <pc:cxnChg chg="add mod">
          <ac:chgData name="Christina Morrow" userId="43989237-7c22-4017-8756-22442f7f3983" providerId="ADAL" clId="{23F27D2F-77A9-419D-8D77-0D9CA01ECD24}" dt="2020-10-13T14:42:53.916" v="6742" actId="165"/>
          <ac:cxnSpMkLst>
            <pc:docMk/>
            <pc:sldMk cId="865590915" sldId="346"/>
            <ac:cxnSpMk id="120" creationId="{04DD9203-853E-42A9-87F4-9B04F18F7C0A}"/>
          </ac:cxnSpMkLst>
        </pc:cxnChg>
        <pc:cxnChg chg="add mod">
          <ac:chgData name="Christina Morrow" userId="43989237-7c22-4017-8756-22442f7f3983" providerId="ADAL" clId="{23F27D2F-77A9-419D-8D77-0D9CA01ECD24}" dt="2020-10-13T14:42:53.916" v="6742" actId="165"/>
          <ac:cxnSpMkLst>
            <pc:docMk/>
            <pc:sldMk cId="865590915" sldId="346"/>
            <ac:cxnSpMk id="121" creationId="{7A936768-D8C8-408A-B6F0-CD49DD8CBBFE}"/>
          </ac:cxnSpMkLst>
        </pc:cxnChg>
        <pc:cxnChg chg="add mod">
          <ac:chgData name="Christina Morrow" userId="43989237-7c22-4017-8756-22442f7f3983" providerId="ADAL" clId="{23F27D2F-77A9-419D-8D77-0D9CA01ECD24}" dt="2020-10-13T14:42:53.916" v="6742" actId="165"/>
          <ac:cxnSpMkLst>
            <pc:docMk/>
            <pc:sldMk cId="865590915" sldId="346"/>
            <ac:cxnSpMk id="123" creationId="{0446D759-CA0D-4107-B86A-57990992E2CA}"/>
          </ac:cxnSpMkLst>
        </pc:cxnChg>
        <pc:cxnChg chg="mod">
          <ac:chgData name="Christina Morrow" userId="43989237-7c22-4017-8756-22442f7f3983" providerId="ADAL" clId="{23F27D2F-77A9-419D-8D77-0D9CA01ECD24}" dt="2020-10-13T14:42:53.916" v="6742" actId="165"/>
          <ac:cxnSpMkLst>
            <pc:docMk/>
            <pc:sldMk cId="865590915" sldId="346"/>
            <ac:cxnSpMk id="131" creationId="{0FA31D70-BBCD-4AEB-BB35-582C7C923C2B}"/>
          </ac:cxnSpMkLst>
        </pc:cxnChg>
        <pc:cxnChg chg="mod">
          <ac:chgData name="Christina Morrow" userId="43989237-7c22-4017-8756-22442f7f3983" providerId="ADAL" clId="{23F27D2F-77A9-419D-8D77-0D9CA01ECD24}" dt="2020-10-13T14:42:53.916" v="6742" actId="165"/>
          <ac:cxnSpMkLst>
            <pc:docMk/>
            <pc:sldMk cId="865590915" sldId="346"/>
            <ac:cxnSpMk id="132" creationId="{3D3F083D-969A-4CD9-AFC6-8071482467EA}"/>
          </ac:cxnSpMkLst>
        </pc:cxnChg>
        <pc:cxnChg chg="mod">
          <ac:chgData name="Christina Morrow" userId="43989237-7c22-4017-8756-22442f7f3983" providerId="ADAL" clId="{23F27D2F-77A9-419D-8D77-0D9CA01ECD24}" dt="2020-10-13T14:42:53.916" v="6742" actId="165"/>
          <ac:cxnSpMkLst>
            <pc:docMk/>
            <pc:sldMk cId="865590915" sldId="346"/>
            <ac:cxnSpMk id="133" creationId="{B781CA32-8A08-4654-B6F8-F83522F50AA0}"/>
          </ac:cxnSpMkLst>
        </pc:cxnChg>
        <pc:cxnChg chg="mod">
          <ac:chgData name="Christina Morrow" userId="43989237-7c22-4017-8756-22442f7f3983" providerId="ADAL" clId="{23F27D2F-77A9-419D-8D77-0D9CA01ECD24}" dt="2020-10-13T14:42:47.076" v="6741" actId="478"/>
          <ac:cxnSpMkLst>
            <pc:docMk/>
            <pc:sldMk cId="865590915" sldId="346"/>
            <ac:cxnSpMk id="153" creationId="{8A6766A5-0BBC-4B9A-BBDF-72BE3CEE458A}"/>
          </ac:cxnSpMkLst>
        </pc:cxnChg>
        <pc:cxnChg chg="mod">
          <ac:chgData name="Christina Morrow" userId="43989237-7c22-4017-8756-22442f7f3983" providerId="ADAL" clId="{23F27D2F-77A9-419D-8D77-0D9CA01ECD24}" dt="2020-10-13T14:42:47.076" v="6741" actId="478"/>
          <ac:cxnSpMkLst>
            <pc:docMk/>
            <pc:sldMk cId="865590915" sldId="346"/>
            <ac:cxnSpMk id="162" creationId="{85154185-C987-4335-A188-8FD74DDE9201}"/>
          </ac:cxnSpMkLst>
        </pc:cxnChg>
        <pc:cxnChg chg="mod">
          <ac:chgData name="Christina Morrow" userId="43989237-7c22-4017-8756-22442f7f3983" providerId="ADAL" clId="{23F27D2F-77A9-419D-8D77-0D9CA01ECD24}" dt="2020-10-13T14:42:47.076" v="6741" actId="478"/>
          <ac:cxnSpMkLst>
            <pc:docMk/>
            <pc:sldMk cId="865590915" sldId="346"/>
            <ac:cxnSpMk id="163" creationId="{61EF63E0-D223-4F94-A54A-1CFD4BF21576}"/>
          </ac:cxnSpMkLst>
        </pc:cxnChg>
        <pc:cxnChg chg="mod">
          <ac:chgData name="Christina Morrow" userId="43989237-7c22-4017-8756-22442f7f3983" providerId="ADAL" clId="{23F27D2F-77A9-419D-8D77-0D9CA01ECD24}" dt="2020-10-13T14:42:47.076" v="6741" actId="478"/>
          <ac:cxnSpMkLst>
            <pc:docMk/>
            <pc:sldMk cId="865590915" sldId="346"/>
            <ac:cxnSpMk id="164" creationId="{186CA97F-688E-4B25-8AEF-A1F670F5E474}"/>
          </ac:cxnSpMkLst>
        </pc:cxnChg>
        <pc:cxnChg chg="mod">
          <ac:chgData name="Christina Morrow" userId="43989237-7c22-4017-8756-22442f7f3983" providerId="ADAL" clId="{23F27D2F-77A9-419D-8D77-0D9CA01ECD24}" dt="2020-10-13T14:42:44.199" v="6740" actId="165"/>
          <ac:cxnSpMkLst>
            <pc:docMk/>
            <pc:sldMk cId="865590915" sldId="346"/>
            <ac:cxnSpMk id="166" creationId="{B0F9ED4A-BCBE-499C-AB23-ABB9609D2780}"/>
          </ac:cxnSpMkLst>
        </pc:cxnChg>
        <pc:cxnChg chg="mod">
          <ac:chgData name="Christina Morrow" userId="43989237-7c22-4017-8756-22442f7f3983" providerId="ADAL" clId="{23F27D2F-77A9-419D-8D77-0D9CA01ECD24}" dt="2020-10-13T14:42:47.076" v="6741" actId="478"/>
          <ac:cxnSpMkLst>
            <pc:docMk/>
            <pc:sldMk cId="865590915" sldId="346"/>
            <ac:cxnSpMk id="168" creationId="{1BCCDEF8-FE9E-4880-BA45-E73E7C66300E}"/>
          </ac:cxnSpMkLst>
        </pc:cxnChg>
        <pc:cxnChg chg="mod">
          <ac:chgData name="Christina Morrow" userId="43989237-7c22-4017-8756-22442f7f3983" providerId="ADAL" clId="{23F27D2F-77A9-419D-8D77-0D9CA01ECD24}" dt="2020-10-13T14:42:44.199" v="6740" actId="165"/>
          <ac:cxnSpMkLst>
            <pc:docMk/>
            <pc:sldMk cId="865590915" sldId="346"/>
            <ac:cxnSpMk id="169" creationId="{66C6E1D3-31E1-402C-A1AD-C464146BD9F7}"/>
          </ac:cxnSpMkLst>
        </pc:cxnChg>
        <pc:cxnChg chg="mod">
          <ac:chgData name="Christina Morrow" userId="43989237-7c22-4017-8756-22442f7f3983" providerId="ADAL" clId="{23F27D2F-77A9-419D-8D77-0D9CA01ECD24}" dt="2020-10-13T14:42:44.199" v="6740" actId="165"/>
          <ac:cxnSpMkLst>
            <pc:docMk/>
            <pc:sldMk cId="865590915" sldId="346"/>
            <ac:cxnSpMk id="170" creationId="{7101FE4A-B26B-4158-B811-581027982883}"/>
          </ac:cxnSpMkLst>
        </pc:cxnChg>
        <pc:cxnChg chg="mod">
          <ac:chgData name="Christina Morrow" userId="43989237-7c22-4017-8756-22442f7f3983" providerId="ADAL" clId="{23F27D2F-77A9-419D-8D77-0D9CA01ECD24}" dt="2020-10-13T14:42:47.076" v="6741" actId="478"/>
          <ac:cxnSpMkLst>
            <pc:docMk/>
            <pc:sldMk cId="865590915" sldId="346"/>
            <ac:cxnSpMk id="174" creationId="{0BE1E5B4-5AEE-4F9A-8FFD-946D1A3A1E1F}"/>
          </ac:cxnSpMkLst>
        </pc:cxnChg>
        <pc:cxnChg chg="mod or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186" creationId="{AE098FA8-08AC-43AE-B2C5-81FE3F7E63CF}"/>
          </ac:cxnSpMkLst>
        </pc:cxnChg>
        <pc:cxnChg chg="mo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187" creationId="{83BB077B-B4B8-459C-8503-ABD6DB04C051}"/>
          </ac:cxnSpMkLst>
        </pc:cxnChg>
        <pc:cxnChg chg="mo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188" creationId="{476845D9-8410-4C19-9996-D18B564D7C5D}"/>
          </ac:cxnSpMkLst>
        </pc:cxnChg>
        <pc:cxnChg chg="mo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190" creationId="{92A1412C-517E-4B29-8B41-2FB0E6DD1A66}"/>
          </ac:cxnSpMkLst>
        </pc:cxnChg>
        <pc:cxnChg chg="mo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191" creationId="{6A58897A-A0B5-48F3-81A7-9CCD915AC156}"/>
          </ac:cxnSpMkLst>
        </pc:cxnChg>
        <pc:cxnChg chg="mo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192" creationId="{3EF21F54-C15B-478C-A7F0-6FCDB9674328}"/>
          </ac:cxnSpMkLst>
        </pc:cxnChg>
        <pc:cxnChg chg="del mod">
          <ac:chgData name="Christina Morrow" userId="43989237-7c22-4017-8756-22442f7f3983" providerId="ADAL" clId="{23F27D2F-77A9-419D-8D77-0D9CA01ECD24}" dt="2020-10-13T15:20:48.441" v="7215" actId="478"/>
          <ac:cxnSpMkLst>
            <pc:docMk/>
            <pc:sldMk cId="865590915" sldId="346"/>
            <ac:cxnSpMk id="193" creationId="{F8F45AB1-9D59-459F-B198-51B7577F2952}"/>
          </ac:cxnSpMkLst>
        </pc:cxnChg>
        <pc:cxnChg chg="mod">
          <ac:chgData name="Christina Morrow" userId="43989237-7c22-4017-8756-22442f7f3983" providerId="ADAL" clId="{23F27D2F-77A9-419D-8D77-0D9CA01ECD24}" dt="2020-10-13T15:22:02.482" v="7238" actId="1076"/>
          <ac:cxnSpMkLst>
            <pc:docMk/>
            <pc:sldMk cId="865590915" sldId="346"/>
            <ac:cxnSpMk id="195" creationId="{3AF71911-DE4E-45CE-9D61-80C3AF42DC7F}"/>
          </ac:cxnSpMkLst>
        </pc:cxnChg>
        <pc:cxnChg chg="mod">
          <ac:chgData name="Christina Morrow" userId="43989237-7c22-4017-8756-22442f7f3983" providerId="ADAL" clId="{23F27D2F-77A9-419D-8D77-0D9CA01ECD24}" dt="2020-10-13T15:22:02.482" v="7238" actId="1076"/>
          <ac:cxnSpMkLst>
            <pc:docMk/>
            <pc:sldMk cId="865590915" sldId="346"/>
            <ac:cxnSpMk id="196" creationId="{2EF17E72-DB96-4D9F-87D2-D03CA6DF503A}"/>
          </ac:cxnSpMkLst>
        </pc:cxnChg>
        <pc:cxnChg chg="mod ord">
          <ac:chgData name="Christina Morrow" userId="43989237-7c22-4017-8756-22442f7f3983" providerId="ADAL" clId="{23F27D2F-77A9-419D-8D77-0D9CA01ECD24}" dt="2020-10-13T15:21:57.641" v="7237" actId="14100"/>
          <ac:cxnSpMkLst>
            <pc:docMk/>
            <pc:sldMk cId="865590915" sldId="346"/>
            <ac:cxnSpMk id="197" creationId="{BECD9043-FAC8-4454-B4B3-CC9E7D0FA3C8}"/>
          </ac:cxnSpMkLst>
        </pc:cxnChg>
        <pc:cxnChg chg="add mod ord">
          <ac:chgData name="Christina Morrow" userId="43989237-7c22-4017-8756-22442f7f3983" providerId="ADAL" clId="{23F27D2F-77A9-419D-8D77-0D9CA01ECD24}" dt="2020-10-13T15:21:39.326" v="7231" actId="571"/>
          <ac:cxnSpMkLst>
            <pc:docMk/>
            <pc:sldMk cId="865590915" sldId="346"/>
            <ac:cxnSpMk id="207" creationId="{01BD872D-0BE1-4B4F-93FA-0AC034C1C973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18" creationId="{DD80AB34-866D-4F3F-A015-3C6EF196ADEB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1" creationId="{C9ED8973-66AF-4887-A24A-C98BB9571BE3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2" creationId="{25EFC32A-429F-4B0D-AA84-BB8D02D6367E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4" creationId="{520E5B02-805B-4C8D-ABDC-6332F244C092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5" creationId="{2141786A-186D-472B-B0C4-5F8A49B72255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6" creationId="{B55C3863-01C2-4D05-B7F8-945CDC2D1C14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8" creationId="{1A702E6B-8C01-44C8-9275-312173BD4E27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29" creationId="{AB022924-F88A-4336-94DE-A609FBF9258D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33" creationId="{7E8E1C54-782F-407D-907D-E98FF8C860C1}"/>
          </ac:cxnSpMkLst>
        </pc:cxnChg>
        <pc:cxnChg chg="mod topLvl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34" creationId="{17A90838-5F07-4FE1-B786-B6BA84CB1B3A}"/>
          </ac:cxnSpMkLst>
        </pc:cxnChg>
        <pc:cxnChg chg="add mod">
          <ac:chgData name="Christina Morrow" userId="43989237-7c22-4017-8756-22442f7f3983" providerId="ADAL" clId="{23F27D2F-77A9-419D-8D77-0D9CA01ECD24}" dt="2020-10-13T15:24:57.564" v="7292" actId="1076"/>
          <ac:cxnSpMkLst>
            <pc:docMk/>
            <pc:sldMk cId="865590915" sldId="346"/>
            <ac:cxnSpMk id="245" creationId="{6082A196-0170-44BB-955D-5300F591BDFA}"/>
          </ac:cxnSpMkLst>
        </pc:cxnChg>
      </pc:sldChg>
      <pc:sldChg chg="addSp delSp modSp del mod ord modAnim modNotesTx">
        <pc:chgData name="Christina Morrow" userId="43989237-7c22-4017-8756-22442f7f3983" providerId="ADAL" clId="{23F27D2F-77A9-419D-8D77-0D9CA01ECD24}" dt="2020-10-13T13:19:36.512" v="6364" actId="47"/>
        <pc:sldMkLst>
          <pc:docMk/>
          <pc:sldMk cId="3708470674" sldId="347"/>
        </pc:sldMkLst>
        <pc:spChg chg="add del">
          <ac:chgData name="Christina Morrow" userId="43989237-7c22-4017-8756-22442f7f3983" providerId="ADAL" clId="{23F27D2F-77A9-419D-8D77-0D9CA01ECD24}" dt="2020-10-01T18:04:49.629" v="499" actId="478"/>
          <ac:spMkLst>
            <pc:docMk/>
            <pc:sldMk cId="3708470674" sldId="347"/>
            <ac:spMk id="2" creationId="{5C3C8C3F-4035-4AC1-A687-9E2DCBE64209}"/>
          </ac:spMkLst>
        </pc:spChg>
        <pc:spChg chg="mod">
          <ac:chgData name="Christina Morrow" userId="43989237-7c22-4017-8756-22442f7f3983" providerId="ADAL" clId="{23F27D2F-77A9-419D-8D77-0D9CA01ECD24}" dt="2020-10-01T18:37:32.774" v="624" actId="20577"/>
          <ac:spMkLst>
            <pc:docMk/>
            <pc:sldMk cId="3708470674" sldId="347"/>
            <ac:spMk id="4" creationId="{51E6F13C-CBEC-4C86-8B4F-CAE9904398A3}"/>
          </ac:spMkLst>
        </pc:spChg>
        <pc:spChg chg="mod">
          <ac:chgData name="Christina Morrow" userId="43989237-7c22-4017-8756-22442f7f3983" providerId="ADAL" clId="{23F27D2F-77A9-419D-8D77-0D9CA01ECD24}" dt="2020-10-01T18:33:17.225" v="601" actId="14100"/>
          <ac:spMkLst>
            <pc:docMk/>
            <pc:sldMk cId="3708470674" sldId="347"/>
            <ac:spMk id="6" creationId="{803AEA62-67BB-4859-98C3-6A6ACDABB4CD}"/>
          </ac:spMkLst>
        </pc:spChg>
        <pc:spChg chg="mod">
          <ac:chgData name="Christina Morrow" userId="43989237-7c22-4017-8756-22442f7f3983" providerId="ADAL" clId="{23F27D2F-77A9-419D-8D77-0D9CA01ECD24}" dt="2020-10-01T18:33:22.924" v="602" actId="1076"/>
          <ac:spMkLst>
            <pc:docMk/>
            <pc:sldMk cId="3708470674" sldId="347"/>
            <ac:spMk id="7" creationId="{768178ED-8AAF-4DA4-9F64-73E18BB33CAB}"/>
          </ac:spMkLst>
        </pc:spChg>
        <pc:spChg chg="mod">
          <ac:chgData name="Christina Morrow" userId="43989237-7c22-4017-8756-22442f7f3983" providerId="ADAL" clId="{23F27D2F-77A9-419D-8D77-0D9CA01ECD24}" dt="2020-10-01T18:35:11.488" v="617" actId="14100"/>
          <ac:spMkLst>
            <pc:docMk/>
            <pc:sldMk cId="3708470674" sldId="347"/>
            <ac:spMk id="8" creationId="{79501B4A-9AFD-4710-A18B-78A7136CB37C}"/>
          </ac:spMkLst>
        </pc:spChg>
        <pc:spChg chg="mod">
          <ac:chgData name="Christina Morrow" userId="43989237-7c22-4017-8756-22442f7f3983" providerId="ADAL" clId="{23F27D2F-77A9-419D-8D77-0D9CA01ECD24}" dt="2020-10-01T17:34:05.567" v="96" actId="207"/>
          <ac:spMkLst>
            <pc:docMk/>
            <pc:sldMk cId="3708470674" sldId="347"/>
            <ac:spMk id="9" creationId="{602B7BE8-F022-49A9-9CA9-0785C46C5885}"/>
          </ac:spMkLst>
        </pc:spChg>
        <pc:spChg chg="mod">
          <ac:chgData name="Christina Morrow" userId="43989237-7c22-4017-8756-22442f7f3983" providerId="ADAL" clId="{23F27D2F-77A9-419D-8D77-0D9CA01ECD24}" dt="2020-10-01T17:34:05.567" v="96" actId="207"/>
          <ac:spMkLst>
            <pc:docMk/>
            <pc:sldMk cId="3708470674" sldId="347"/>
            <ac:spMk id="10" creationId="{E9AFE660-E1FE-43EA-9AAF-695FB5952B88}"/>
          </ac:spMkLst>
        </pc:spChg>
        <pc:spChg chg="mod">
          <ac:chgData name="Christina Morrow" userId="43989237-7c22-4017-8756-22442f7f3983" providerId="ADAL" clId="{23F27D2F-77A9-419D-8D77-0D9CA01ECD24}" dt="2020-10-01T18:34:37.734" v="616" actId="1076"/>
          <ac:spMkLst>
            <pc:docMk/>
            <pc:sldMk cId="3708470674" sldId="347"/>
            <ac:spMk id="29" creationId="{6D07BEE4-8F38-4EDC-BCEC-F1E9A65E16F2}"/>
          </ac:spMkLst>
        </pc:spChg>
        <pc:spChg chg="mod">
          <ac:chgData name="Christina Morrow" userId="43989237-7c22-4017-8756-22442f7f3983" providerId="ADAL" clId="{23F27D2F-77A9-419D-8D77-0D9CA01ECD24}" dt="2020-10-01T18:35:21.069" v="619" actId="1076"/>
          <ac:spMkLst>
            <pc:docMk/>
            <pc:sldMk cId="3708470674" sldId="347"/>
            <ac:spMk id="30" creationId="{0874285F-AFEC-4FE0-A368-4EBD6E91DDE1}"/>
          </ac:spMkLst>
        </pc:spChg>
        <pc:spChg chg="mod">
          <ac:chgData name="Christina Morrow" userId="43989237-7c22-4017-8756-22442f7f3983" providerId="ADAL" clId="{23F27D2F-77A9-419D-8D77-0D9CA01ECD24}" dt="2020-10-01T18:32:58.903" v="599" actId="1076"/>
          <ac:spMkLst>
            <pc:docMk/>
            <pc:sldMk cId="3708470674" sldId="347"/>
            <ac:spMk id="40" creationId="{DF830719-49D8-4756-A443-4B5735A2C72E}"/>
          </ac:spMkLst>
        </pc:spChg>
        <pc:spChg chg="mod">
          <ac:chgData name="Christina Morrow" userId="43989237-7c22-4017-8756-22442f7f3983" providerId="ADAL" clId="{23F27D2F-77A9-419D-8D77-0D9CA01ECD24}" dt="2020-10-01T18:32:58.903" v="599" actId="1076"/>
          <ac:spMkLst>
            <pc:docMk/>
            <pc:sldMk cId="3708470674" sldId="347"/>
            <ac:spMk id="60" creationId="{CA6FEF3D-85EC-4B71-B070-479CB5071099}"/>
          </ac:spMkLst>
        </pc:spChg>
        <pc:spChg chg="mod">
          <ac:chgData name="Christina Morrow" userId="43989237-7c22-4017-8756-22442f7f3983" providerId="ADAL" clId="{23F27D2F-77A9-419D-8D77-0D9CA01ECD24}" dt="2020-10-01T18:32:58.903" v="599" actId="1076"/>
          <ac:spMkLst>
            <pc:docMk/>
            <pc:sldMk cId="3708470674" sldId="347"/>
            <ac:spMk id="62" creationId="{3F69FF86-2217-4136-96D1-94855672B448}"/>
          </ac:spMkLst>
        </pc:spChg>
        <pc:spChg chg="mod">
          <ac:chgData name="Christina Morrow" userId="43989237-7c22-4017-8756-22442f7f3983" providerId="ADAL" clId="{23F27D2F-77A9-419D-8D77-0D9CA01ECD24}" dt="2020-10-01T18:32:58.903" v="599" actId="1076"/>
          <ac:spMkLst>
            <pc:docMk/>
            <pc:sldMk cId="3708470674" sldId="347"/>
            <ac:spMk id="64" creationId="{E0E08C63-92D0-404D-9D69-B4783CDB75BA}"/>
          </ac:spMkLst>
        </pc:spChg>
        <pc:spChg chg="mod">
          <ac:chgData name="Christina Morrow" userId="43989237-7c22-4017-8756-22442f7f3983" providerId="ADAL" clId="{23F27D2F-77A9-419D-8D77-0D9CA01ECD24}" dt="2020-10-01T18:31:42.382" v="578" actId="20577"/>
          <ac:spMkLst>
            <pc:docMk/>
            <pc:sldMk cId="3708470674" sldId="347"/>
            <ac:spMk id="72" creationId="{A8D948DA-F581-4187-9DC7-8B2559D4A8E3}"/>
          </ac:spMkLst>
        </pc:spChg>
        <pc:spChg chg="mod">
          <ac:chgData name="Christina Morrow" userId="43989237-7c22-4017-8756-22442f7f3983" providerId="ADAL" clId="{23F27D2F-77A9-419D-8D77-0D9CA01ECD24}" dt="2020-10-01T17:33:46.620" v="92" actId="207"/>
          <ac:spMkLst>
            <pc:docMk/>
            <pc:sldMk cId="3708470674" sldId="347"/>
            <ac:spMk id="74" creationId="{87BDADE4-CEB0-4C8E-9133-78688ED1B00A}"/>
          </ac:spMkLst>
        </pc:spChg>
        <pc:spChg chg="mod">
          <ac:chgData name="Christina Morrow" userId="43989237-7c22-4017-8756-22442f7f3983" providerId="ADAL" clId="{23F27D2F-77A9-419D-8D77-0D9CA01ECD24}" dt="2020-10-01T17:33:59.164" v="94" actId="207"/>
          <ac:spMkLst>
            <pc:docMk/>
            <pc:sldMk cId="3708470674" sldId="347"/>
            <ac:spMk id="76" creationId="{EB051648-0388-497D-8CC1-DCF197A33871}"/>
          </ac:spMkLst>
        </pc:spChg>
        <pc:spChg chg="mod">
          <ac:chgData name="Christina Morrow" userId="43989237-7c22-4017-8756-22442f7f3983" providerId="ADAL" clId="{23F27D2F-77A9-419D-8D77-0D9CA01ECD24}" dt="2020-10-01T18:35:25.934" v="620" actId="1076"/>
          <ac:spMkLst>
            <pc:docMk/>
            <pc:sldMk cId="3708470674" sldId="347"/>
            <ac:spMk id="80" creationId="{10ADD6F3-C2AC-417E-9880-86262F906329}"/>
          </ac:spMkLst>
        </pc:spChg>
        <pc:grpChg chg="mod">
          <ac:chgData name="Christina Morrow" userId="43989237-7c22-4017-8756-22442f7f3983" providerId="ADAL" clId="{23F27D2F-77A9-419D-8D77-0D9CA01ECD24}" dt="2020-10-01T18:32:58.903" v="599" actId="1076"/>
          <ac:grpSpMkLst>
            <pc:docMk/>
            <pc:sldMk cId="3708470674" sldId="347"/>
            <ac:grpSpMk id="12" creationId="{217674E2-70FB-444B-851F-461FEC902223}"/>
          </ac:grpSpMkLst>
        </pc:grpChg>
        <pc:grpChg chg="mod">
          <ac:chgData name="Christina Morrow" userId="43989237-7c22-4017-8756-22442f7f3983" providerId="ADAL" clId="{23F27D2F-77A9-419D-8D77-0D9CA01ECD24}" dt="2020-10-01T18:32:58.903" v="599" actId="1076"/>
          <ac:grpSpMkLst>
            <pc:docMk/>
            <pc:sldMk cId="3708470674" sldId="347"/>
            <ac:grpSpMk id="13" creationId="{A21EEA16-6773-455F-8253-6D2DED975616}"/>
          </ac:grpSpMkLst>
        </pc:grpChg>
        <pc:grpChg chg="mod">
          <ac:chgData name="Christina Morrow" userId="43989237-7c22-4017-8756-22442f7f3983" providerId="ADAL" clId="{23F27D2F-77A9-419D-8D77-0D9CA01ECD24}" dt="2020-10-01T18:33:35.828" v="604" actId="1076"/>
          <ac:grpSpMkLst>
            <pc:docMk/>
            <pc:sldMk cId="3708470674" sldId="347"/>
            <ac:grpSpMk id="15" creationId="{B40ADD97-F274-49F1-9AEF-796EECA43E8C}"/>
          </ac:grpSpMkLst>
        </pc:grpChg>
        <pc:grpChg chg="mod">
          <ac:chgData name="Christina Morrow" userId="43989237-7c22-4017-8756-22442f7f3983" providerId="ADAL" clId="{23F27D2F-77A9-419D-8D77-0D9CA01ECD24}" dt="2020-10-01T18:32:58.903" v="599" actId="1076"/>
          <ac:grpSpMkLst>
            <pc:docMk/>
            <pc:sldMk cId="3708470674" sldId="347"/>
            <ac:grpSpMk id="16" creationId="{D5429550-79B8-450D-9646-932E8F28CB75}"/>
          </ac:grpSpMkLst>
        </pc:grpChg>
        <pc:grpChg chg="add mod">
          <ac:chgData name="Christina Morrow" userId="43989237-7c22-4017-8756-22442f7f3983" providerId="ADAL" clId="{23F27D2F-77A9-419D-8D77-0D9CA01ECD24}" dt="2020-10-01T18:33:10.949" v="600" actId="1076"/>
          <ac:grpSpMkLst>
            <pc:docMk/>
            <pc:sldMk cId="3708470674" sldId="347"/>
            <ac:grpSpMk id="28" creationId="{7D0D498B-65E9-47E2-A8ED-D58D195F3BC1}"/>
          </ac:grpSpMkLst>
        </pc:grpChg>
      </pc:sldChg>
      <pc:sldChg chg="addSp delSp modSp del mod ord modNotesTx">
        <pc:chgData name="Christina Morrow" userId="43989237-7c22-4017-8756-22442f7f3983" providerId="ADAL" clId="{23F27D2F-77A9-419D-8D77-0D9CA01ECD24}" dt="2020-10-13T13:19:37.365" v="6365" actId="47"/>
        <pc:sldMkLst>
          <pc:docMk/>
          <pc:sldMk cId="1156723759" sldId="348"/>
        </pc:sldMkLst>
        <pc:spChg chg="mod">
          <ac:chgData name="Christina Morrow" userId="43989237-7c22-4017-8756-22442f7f3983" providerId="ADAL" clId="{23F27D2F-77A9-419D-8D77-0D9CA01ECD24}" dt="2020-10-01T17:43:23.141" v="166" actId="1076"/>
          <ac:spMkLst>
            <pc:docMk/>
            <pc:sldMk cId="1156723759" sldId="348"/>
            <ac:spMk id="2" creationId="{AD71C693-911D-4EF2-9CA0-E5B24CAC8644}"/>
          </ac:spMkLst>
        </pc:spChg>
        <pc:spChg chg="add del">
          <ac:chgData name="Christina Morrow" userId="43989237-7c22-4017-8756-22442f7f3983" providerId="ADAL" clId="{23F27D2F-77A9-419D-8D77-0D9CA01ECD24}" dt="2020-10-01T18:04:52.389" v="500" actId="478"/>
          <ac:spMkLst>
            <pc:docMk/>
            <pc:sldMk cId="1156723759" sldId="348"/>
            <ac:spMk id="4" creationId="{1900B8E5-45B1-4EE4-BA87-A4A9C8C97309}"/>
          </ac:spMkLst>
        </pc:spChg>
        <pc:spChg chg="mod">
          <ac:chgData name="Christina Morrow" userId="43989237-7c22-4017-8756-22442f7f3983" providerId="ADAL" clId="{23F27D2F-77A9-419D-8D77-0D9CA01ECD24}" dt="2020-10-01T17:34:17.230" v="100" actId="207"/>
          <ac:spMkLst>
            <pc:docMk/>
            <pc:sldMk cId="1156723759" sldId="348"/>
            <ac:spMk id="7" creationId="{768178ED-8AAF-4DA4-9F64-73E18BB33CAB}"/>
          </ac:spMkLst>
        </pc:spChg>
        <pc:spChg chg="mod">
          <ac:chgData name="Christina Morrow" userId="43989237-7c22-4017-8756-22442f7f3983" providerId="ADAL" clId="{23F27D2F-77A9-419D-8D77-0D9CA01ECD24}" dt="2020-10-01T17:43:23.141" v="166" actId="1076"/>
          <ac:spMkLst>
            <pc:docMk/>
            <pc:sldMk cId="1156723759" sldId="348"/>
            <ac:spMk id="11" creationId="{6B90439F-092F-489A-8063-4058D0FAAD2C}"/>
          </ac:spMkLst>
        </pc:spChg>
        <pc:spChg chg="mod">
          <ac:chgData name="Christina Morrow" userId="43989237-7c22-4017-8756-22442f7f3983" providerId="ADAL" clId="{23F27D2F-77A9-419D-8D77-0D9CA01ECD24}" dt="2020-10-01T17:43:23.141" v="166" actId="1076"/>
          <ac:spMkLst>
            <pc:docMk/>
            <pc:sldMk cId="1156723759" sldId="348"/>
            <ac:spMk id="40" creationId="{DF830719-49D8-4756-A443-4B5735A2C72E}"/>
          </ac:spMkLst>
        </pc:spChg>
        <pc:spChg chg="mod">
          <ac:chgData name="Christina Morrow" userId="43989237-7c22-4017-8756-22442f7f3983" providerId="ADAL" clId="{23F27D2F-77A9-419D-8D77-0D9CA01ECD24}" dt="2020-10-01T17:43:23.141" v="166" actId="1076"/>
          <ac:spMkLst>
            <pc:docMk/>
            <pc:sldMk cId="1156723759" sldId="348"/>
            <ac:spMk id="62" creationId="{3F69FF86-2217-4136-96D1-94855672B448}"/>
          </ac:spMkLst>
        </pc:spChg>
        <pc:spChg chg="mod">
          <ac:chgData name="Christina Morrow" userId="43989237-7c22-4017-8756-22442f7f3983" providerId="ADAL" clId="{23F27D2F-77A9-419D-8D77-0D9CA01ECD24}" dt="2020-10-01T17:43:23.141" v="166" actId="1076"/>
          <ac:spMkLst>
            <pc:docMk/>
            <pc:sldMk cId="1156723759" sldId="348"/>
            <ac:spMk id="64" creationId="{E0E08C63-92D0-404D-9D69-B4783CDB75BA}"/>
          </ac:spMkLst>
        </pc:spChg>
        <pc:grpChg chg="mod">
          <ac:chgData name="Christina Morrow" userId="43989237-7c22-4017-8756-22442f7f3983" providerId="ADAL" clId="{23F27D2F-77A9-419D-8D77-0D9CA01ECD24}" dt="2020-10-01T17:43:23.141" v="166" actId="1076"/>
          <ac:grpSpMkLst>
            <pc:docMk/>
            <pc:sldMk cId="1156723759" sldId="348"/>
            <ac:grpSpMk id="16" creationId="{AEB291DB-FBF1-4241-9433-982321DD08B9}"/>
          </ac:grpSpMkLst>
        </pc:grpChg>
      </pc:sldChg>
      <pc:sldChg chg="addSp delSp modSp del mod ord modNotesTx">
        <pc:chgData name="Christina Morrow" userId="43989237-7c22-4017-8756-22442f7f3983" providerId="ADAL" clId="{23F27D2F-77A9-419D-8D77-0D9CA01ECD24}" dt="2020-10-13T13:19:38.302" v="6366" actId="47"/>
        <pc:sldMkLst>
          <pc:docMk/>
          <pc:sldMk cId="3797083435" sldId="349"/>
        </pc:sldMkLst>
        <pc:spChg chg="mod">
          <ac:chgData name="Christina Morrow" userId="43989237-7c22-4017-8756-22442f7f3983" providerId="ADAL" clId="{23F27D2F-77A9-419D-8D77-0D9CA01ECD24}" dt="2020-10-01T18:37:21.952" v="622" actId="20577"/>
          <ac:spMkLst>
            <pc:docMk/>
            <pc:sldMk cId="3797083435" sldId="349"/>
            <ac:spMk id="2" creationId="{AD71C693-911D-4EF2-9CA0-E5B24CAC8644}"/>
          </ac:spMkLst>
        </pc:spChg>
        <pc:spChg chg="mod">
          <ac:chgData name="Christina Morrow" userId="43989237-7c22-4017-8756-22442f7f3983" providerId="ADAL" clId="{23F27D2F-77A9-419D-8D77-0D9CA01ECD24}" dt="2020-10-01T17:35:09.848" v="117" actId="207"/>
          <ac:spMkLst>
            <pc:docMk/>
            <pc:sldMk cId="3797083435" sldId="349"/>
            <ac:spMk id="6" creationId="{799D6C19-6C94-4EF4-AA3A-FAE6915EB227}"/>
          </ac:spMkLst>
        </pc:spChg>
        <pc:spChg chg="mod">
          <ac:chgData name="Christina Morrow" userId="43989237-7c22-4017-8756-22442f7f3983" providerId="ADAL" clId="{23F27D2F-77A9-419D-8D77-0D9CA01ECD24}" dt="2020-10-01T17:35:09.848" v="117" actId="207"/>
          <ac:spMkLst>
            <pc:docMk/>
            <pc:sldMk cId="3797083435" sldId="349"/>
            <ac:spMk id="7" creationId="{768178ED-8AAF-4DA4-9F64-73E18BB33CAB}"/>
          </ac:spMkLst>
        </pc:spChg>
        <pc:spChg chg="add del mod">
          <ac:chgData name="Christina Morrow" userId="43989237-7c22-4017-8756-22442f7f3983" providerId="ADAL" clId="{23F27D2F-77A9-419D-8D77-0D9CA01ECD24}" dt="2020-10-01T18:04:56.941" v="503" actId="478"/>
          <ac:spMkLst>
            <pc:docMk/>
            <pc:sldMk cId="3797083435" sldId="349"/>
            <ac:spMk id="8" creationId="{FDE2A62B-93BE-4B28-808C-036DD55E16D5}"/>
          </ac:spMkLst>
        </pc:spChg>
        <pc:spChg chg="mod">
          <ac:chgData name="Christina Morrow" userId="43989237-7c22-4017-8756-22442f7f3983" providerId="ADAL" clId="{23F27D2F-77A9-419D-8D77-0D9CA01ECD24}" dt="2020-10-01T17:35:25.016" v="121" actId="207"/>
          <ac:spMkLst>
            <pc:docMk/>
            <pc:sldMk cId="3797083435" sldId="349"/>
            <ac:spMk id="19" creationId="{00EB85A6-1549-4E70-9BE4-4C7DA07FDFEE}"/>
          </ac:spMkLst>
        </pc:spChg>
        <pc:spChg chg="mod">
          <ac:chgData name="Christina Morrow" userId="43989237-7c22-4017-8756-22442f7f3983" providerId="ADAL" clId="{23F27D2F-77A9-419D-8D77-0D9CA01ECD24}" dt="2020-10-01T17:35:19.736" v="119" actId="207"/>
          <ac:spMkLst>
            <pc:docMk/>
            <pc:sldMk cId="3797083435" sldId="349"/>
            <ac:spMk id="23" creationId="{CEBEE48A-BEA5-4720-BA39-0209BDBE5202}"/>
          </ac:spMkLst>
        </pc:spChg>
        <pc:spChg chg="mod">
          <ac:chgData name="Christina Morrow" userId="43989237-7c22-4017-8756-22442f7f3983" providerId="ADAL" clId="{23F27D2F-77A9-419D-8D77-0D9CA01ECD24}" dt="2020-10-01T17:35:32.745" v="123" actId="207"/>
          <ac:spMkLst>
            <pc:docMk/>
            <pc:sldMk cId="3797083435" sldId="349"/>
            <ac:spMk id="27" creationId="{647CFC22-E06A-49A0-A314-8E496564562A}"/>
          </ac:spMkLst>
        </pc:spChg>
        <pc:spChg chg="mod">
          <ac:chgData name="Christina Morrow" userId="43989237-7c22-4017-8756-22442f7f3983" providerId="ADAL" clId="{23F27D2F-77A9-419D-8D77-0D9CA01ECD24}" dt="2020-10-01T17:35:32.745" v="123" actId="207"/>
          <ac:spMkLst>
            <pc:docMk/>
            <pc:sldMk cId="3797083435" sldId="349"/>
            <ac:spMk id="33" creationId="{03A3D86D-A046-4404-8FB5-E133F089388A}"/>
          </ac:spMkLst>
        </pc:spChg>
        <pc:spChg chg="mod">
          <ac:chgData name="Christina Morrow" userId="43989237-7c22-4017-8756-22442f7f3983" providerId="ADAL" clId="{23F27D2F-77A9-419D-8D77-0D9CA01ECD24}" dt="2020-10-01T17:35:32.745" v="123" actId="207"/>
          <ac:spMkLst>
            <pc:docMk/>
            <pc:sldMk cId="3797083435" sldId="349"/>
            <ac:spMk id="35" creationId="{B60F4CDF-8AC5-448C-81C6-7B7D445D8953}"/>
          </ac:spMkLst>
        </pc:spChg>
      </pc:sldChg>
      <pc:sldChg chg="addSp delSp modSp mod ord">
        <pc:chgData name="Christina Morrow" userId="43989237-7c22-4017-8756-22442f7f3983" providerId="ADAL" clId="{23F27D2F-77A9-419D-8D77-0D9CA01ECD24}" dt="2020-10-15T14:53:30.290" v="13928" actId="2085"/>
        <pc:sldMkLst>
          <pc:docMk/>
          <pc:sldMk cId="1507022529" sldId="350"/>
        </pc:sldMkLst>
        <pc:spChg chg="add del mod topLvl">
          <ac:chgData name="Christina Morrow" userId="43989237-7c22-4017-8756-22442f7f3983" providerId="ADAL" clId="{23F27D2F-77A9-419D-8D77-0D9CA01ECD24}" dt="2020-10-14T21:12:13.946" v="12613" actId="478"/>
          <ac:spMkLst>
            <pc:docMk/>
            <pc:sldMk cId="1507022529" sldId="350"/>
            <ac:spMk id="3" creationId="{7C588250-A9ED-40E1-A357-41CA031E195C}"/>
          </ac:spMkLst>
        </pc:spChg>
        <pc:spChg chg="add mod">
          <ac:chgData name="Christina Morrow" userId="43989237-7c22-4017-8756-22442f7f3983" providerId="ADAL" clId="{23F27D2F-77A9-419D-8D77-0D9CA01ECD24}" dt="2020-10-15T14:53:30.290" v="13928" actId="2085"/>
          <ac:spMkLst>
            <pc:docMk/>
            <pc:sldMk cId="1507022529" sldId="350"/>
            <ac:spMk id="4" creationId="{DDC6A2A2-7688-444E-9E19-504E84EA3157}"/>
          </ac:spMkLst>
        </pc:spChg>
        <pc:spChg chg="add mod topLvl">
          <ac:chgData name="Christina Morrow" userId="43989237-7c22-4017-8756-22442f7f3983" providerId="ADAL" clId="{23F27D2F-77A9-419D-8D77-0D9CA01ECD24}" dt="2020-10-15T14:52:29.874" v="13923" actId="164"/>
          <ac:spMkLst>
            <pc:docMk/>
            <pc:sldMk cId="1507022529" sldId="350"/>
            <ac:spMk id="6" creationId="{E01C233E-CA6B-4ACA-A4AF-F3B1EADD03E1}"/>
          </ac:spMkLst>
        </pc:spChg>
        <pc:spChg chg="mod">
          <ac:chgData name="Christina Morrow" userId="43989237-7c22-4017-8756-22442f7f3983" providerId="ADAL" clId="{23F27D2F-77A9-419D-8D77-0D9CA01ECD24}" dt="2020-10-14T21:11:13.027" v="12597" actId="1076"/>
          <ac:spMkLst>
            <pc:docMk/>
            <pc:sldMk cId="1507022529" sldId="350"/>
            <ac:spMk id="10" creationId="{2627E483-5450-4A05-84C2-FE63E6C404C1}"/>
          </ac:spMkLst>
        </pc:spChg>
        <pc:spChg chg="add del mod topLvl">
          <ac:chgData name="Christina Morrow" userId="43989237-7c22-4017-8756-22442f7f3983" providerId="ADAL" clId="{23F27D2F-77A9-419D-8D77-0D9CA01ECD24}" dt="2020-10-14T21:12:54.300" v="12624" actId="478"/>
          <ac:spMkLst>
            <pc:docMk/>
            <pc:sldMk cId="1507022529" sldId="350"/>
            <ac:spMk id="12" creationId="{860619F5-77D9-4D58-8D5C-7400A1617A09}"/>
          </ac:spMkLst>
        </pc:spChg>
        <pc:spChg chg="add del mod topLvl">
          <ac:chgData name="Christina Morrow" userId="43989237-7c22-4017-8756-22442f7f3983" providerId="ADAL" clId="{23F27D2F-77A9-419D-8D77-0D9CA01ECD24}" dt="2020-10-14T21:13:02.839" v="12628" actId="478"/>
          <ac:spMkLst>
            <pc:docMk/>
            <pc:sldMk cId="1507022529" sldId="350"/>
            <ac:spMk id="18" creationId="{C69F0393-D923-430A-A239-E921C61291E7}"/>
          </ac:spMkLst>
        </pc:spChg>
        <pc:spChg chg="add mod ord">
          <ac:chgData name="Christina Morrow" userId="43989237-7c22-4017-8756-22442f7f3983" providerId="ADAL" clId="{23F27D2F-77A9-419D-8D77-0D9CA01ECD24}" dt="2020-10-14T21:13:30.001" v="12633" actId="164"/>
          <ac:spMkLst>
            <pc:docMk/>
            <pc:sldMk cId="1507022529" sldId="350"/>
            <ac:spMk id="26" creationId="{B018AF87-0267-4049-88C3-20EC8360000F}"/>
          </ac:spMkLst>
        </pc:spChg>
        <pc:spChg chg="add mod ord">
          <ac:chgData name="Christina Morrow" userId="43989237-7c22-4017-8756-22442f7f3983" providerId="ADAL" clId="{23F27D2F-77A9-419D-8D77-0D9CA01ECD24}" dt="2020-10-14T21:13:35.951" v="12634" actId="164"/>
          <ac:spMkLst>
            <pc:docMk/>
            <pc:sldMk cId="1507022529" sldId="350"/>
            <ac:spMk id="28" creationId="{D7EB839F-B25B-4F1A-9EBC-B2751315F5B4}"/>
          </ac:spMkLst>
        </pc:spChg>
        <pc:spChg chg="add mod ord">
          <ac:chgData name="Christina Morrow" userId="43989237-7c22-4017-8756-22442f7f3983" providerId="ADAL" clId="{23F27D2F-77A9-419D-8D77-0D9CA01ECD24}" dt="2020-10-14T21:13:40.152" v="12635" actId="164"/>
          <ac:spMkLst>
            <pc:docMk/>
            <pc:sldMk cId="1507022529" sldId="350"/>
            <ac:spMk id="30" creationId="{12ECFE85-2855-47B9-8A1A-7020B7FB75A1}"/>
          </ac:spMkLst>
        </pc:spChg>
        <pc:spChg chg="del mod topLvl">
          <ac:chgData name="Christina Morrow" userId="43989237-7c22-4017-8756-22442f7f3983" providerId="ADAL" clId="{23F27D2F-77A9-419D-8D77-0D9CA01ECD24}" dt="2020-10-14T21:21:44.295" v="12651" actId="478"/>
          <ac:spMkLst>
            <pc:docMk/>
            <pc:sldMk cId="1507022529" sldId="350"/>
            <ac:spMk id="37" creationId="{2AEA7386-0237-48A3-9CBE-786F9CC561E6}"/>
          </ac:spMkLst>
        </pc:spChg>
        <pc:grpChg chg="add mod">
          <ac:chgData name="Christina Morrow" userId="43989237-7c22-4017-8756-22442f7f3983" providerId="ADAL" clId="{23F27D2F-77A9-419D-8D77-0D9CA01ECD24}" dt="2020-10-15T14:52:29.874" v="13923" actId="164"/>
          <ac:grpSpMkLst>
            <pc:docMk/>
            <pc:sldMk cId="1507022529" sldId="350"/>
            <ac:grpSpMk id="3" creationId="{D6490BEA-8793-4E2D-A6B0-6B5511357DB6}"/>
          </ac:grpSpMkLst>
        </pc:grpChg>
        <pc:grpChg chg="add del mod">
          <ac:chgData name="Christina Morrow" userId="43989237-7c22-4017-8756-22442f7f3983" providerId="ADAL" clId="{23F27D2F-77A9-419D-8D77-0D9CA01ECD24}" dt="2020-10-14T21:11:38.024" v="12598" actId="165"/>
          <ac:grpSpMkLst>
            <pc:docMk/>
            <pc:sldMk cId="1507022529" sldId="350"/>
            <ac:grpSpMk id="21" creationId="{F3E2E9DB-77B3-45D0-B377-9FAAC743E643}"/>
          </ac:grpSpMkLst>
        </pc:grpChg>
        <pc:grpChg chg="add del mod">
          <ac:chgData name="Christina Morrow" userId="43989237-7c22-4017-8756-22442f7f3983" providerId="ADAL" clId="{23F27D2F-77A9-419D-8D77-0D9CA01ECD24}" dt="2020-10-14T21:11:41.377" v="12599" actId="165"/>
          <ac:grpSpMkLst>
            <pc:docMk/>
            <pc:sldMk cId="1507022529" sldId="350"/>
            <ac:grpSpMk id="22" creationId="{308608B2-470A-48D6-BBD5-B882149ECB95}"/>
          </ac:grpSpMkLst>
        </pc:grpChg>
        <pc:grpChg chg="add del mod">
          <ac:chgData name="Christina Morrow" userId="43989237-7c22-4017-8756-22442f7f3983" providerId="ADAL" clId="{23F27D2F-77A9-419D-8D77-0D9CA01ECD24}" dt="2020-10-14T21:11:44.944" v="12600" actId="165"/>
          <ac:grpSpMkLst>
            <pc:docMk/>
            <pc:sldMk cId="1507022529" sldId="350"/>
            <ac:grpSpMk id="23" creationId="{A6A35BCD-E69E-4D24-824C-CA4B9845111A}"/>
          </ac:grpSpMkLst>
        </pc:grpChg>
        <pc:grpChg chg="add del mod">
          <ac:chgData name="Christina Morrow" userId="43989237-7c22-4017-8756-22442f7f3983" providerId="ADAL" clId="{23F27D2F-77A9-419D-8D77-0D9CA01ECD24}" dt="2020-10-14T21:11:50.593" v="12601" actId="165"/>
          <ac:grpSpMkLst>
            <pc:docMk/>
            <pc:sldMk cId="1507022529" sldId="350"/>
            <ac:grpSpMk id="24" creationId="{2AE9DE0C-330E-4944-AA8C-10C6230B7C89}"/>
          </ac:grpSpMkLst>
        </pc:grpChg>
        <pc:grpChg chg="add mod">
          <ac:chgData name="Christina Morrow" userId="43989237-7c22-4017-8756-22442f7f3983" providerId="ADAL" clId="{23F27D2F-77A9-419D-8D77-0D9CA01ECD24}" dt="2020-10-14T21:14:43.411" v="12640" actId="1076"/>
          <ac:grpSpMkLst>
            <pc:docMk/>
            <pc:sldMk cId="1507022529" sldId="350"/>
            <ac:grpSpMk id="31" creationId="{CA99F056-41B1-460F-9D39-BBD93899D6B6}"/>
          </ac:grpSpMkLst>
        </pc:grpChg>
        <pc:grpChg chg="add mod">
          <ac:chgData name="Christina Morrow" userId="43989237-7c22-4017-8756-22442f7f3983" providerId="ADAL" clId="{23F27D2F-77A9-419D-8D77-0D9CA01ECD24}" dt="2020-10-14T21:14:43.411" v="12640" actId="1076"/>
          <ac:grpSpMkLst>
            <pc:docMk/>
            <pc:sldMk cId="1507022529" sldId="350"/>
            <ac:grpSpMk id="32" creationId="{5192B235-5015-47BE-9238-21E9E7EF1B75}"/>
          </ac:grpSpMkLst>
        </pc:grpChg>
        <pc:grpChg chg="add mod">
          <ac:chgData name="Christina Morrow" userId="43989237-7c22-4017-8756-22442f7f3983" providerId="ADAL" clId="{23F27D2F-77A9-419D-8D77-0D9CA01ECD24}" dt="2020-10-14T21:14:43.411" v="12640" actId="1076"/>
          <ac:grpSpMkLst>
            <pc:docMk/>
            <pc:sldMk cId="1507022529" sldId="350"/>
            <ac:grpSpMk id="33" creationId="{D67505E1-8143-4B62-A979-0D5499C5C5AC}"/>
          </ac:grpSpMkLst>
        </pc:grpChg>
        <pc:grpChg chg="add mod">
          <ac:chgData name="Christina Morrow" userId="43989237-7c22-4017-8756-22442f7f3983" providerId="ADAL" clId="{23F27D2F-77A9-419D-8D77-0D9CA01ECD24}" dt="2020-10-14T21:19:59.832" v="12642" actId="164"/>
          <ac:grpSpMkLst>
            <pc:docMk/>
            <pc:sldMk cId="1507022529" sldId="350"/>
            <ac:grpSpMk id="34" creationId="{E4C93E45-33FB-4FBF-B18F-52F42A01374D}"/>
          </ac:grpSpMkLst>
        </pc:grpChg>
        <pc:grpChg chg="add del mod">
          <ac:chgData name="Christina Morrow" userId="43989237-7c22-4017-8756-22442f7f3983" providerId="ADAL" clId="{23F27D2F-77A9-419D-8D77-0D9CA01ECD24}" dt="2020-10-14T21:21:30.419" v="12647" actId="165"/>
          <ac:grpSpMkLst>
            <pc:docMk/>
            <pc:sldMk cId="1507022529" sldId="350"/>
            <ac:grpSpMk id="35" creationId="{B2AEBFA0-4E8C-4DCE-B076-613C45306484}"/>
          </ac:grpSpMkLst>
        </pc:grpChg>
        <pc:grpChg chg="add del mod">
          <ac:chgData name="Christina Morrow" userId="43989237-7c22-4017-8756-22442f7f3983" providerId="ADAL" clId="{23F27D2F-77A9-419D-8D77-0D9CA01ECD24}" dt="2020-10-14T21:21:42.839" v="12650" actId="478"/>
          <ac:grpSpMkLst>
            <pc:docMk/>
            <pc:sldMk cId="1507022529" sldId="350"/>
            <ac:grpSpMk id="36" creationId="{844DB503-F79D-48BB-BCF2-8A3F4E0B1E0C}"/>
          </ac:grpSpMkLst>
        </pc:grpChg>
        <pc:picChg chg="add mod topLvl">
          <ac:chgData name="Christina Morrow" userId="43989237-7c22-4017-8756-22442f7f3983" providerId="ADAL" clId="{23F27D2F-77A9-419D-8D77-0D9CA01ECD24}" dt="2020-10-14T21:21:16.854" v="12646"/>
          <ac:picMkLst>
            <pc:docMk/>
            <pc:sldMk cId="1507022529" sldId="350"/>
            <ac:picMk id="5" creationId="{5F59C6D4-F495-4017-9790-C486DF699AB0}"/>
          </ac:picMkLst>
        </pc:picChg>
        <pc:picChg chg="mod ord">
          <ac:chgData name="Christina Morrow" userId="43989237-7c22-4017-8756-22442f7f3983" providerId="ADAL" clId="{23F27D2F-77A9-419D-8D77-0D9CA01ECD24}" dt="2020-10-14T21:13:10.306" v="12631" actId="167"/>
          <ac:picMkLst>
            <pc:docMk/>
            <pc:sldMk cId="1507022529" sldId="350"/>
            <ac:picMk id="7" creationId="{5BC48E43-2AA1-430B-AF90-2D3DBFD5B67E}"/>
          </ac:picMkLst>
        </pc:picChg>
        <pc:picChg chg="add mod topLvl">
          <ac:chgData name="Christina Morrow" userId="43989237-7c22-4017-8756-22442f7f3983" providerId="ADAL" clId="{23F27D2F-77A9-419D-8D77-0D9CA01ECD24}" dt="2020-10-15T14:52:29.874" v="13923" actId="164"/>
          <ac:picMkLst>
            <pc:docMk/>
            <pc:sldMk cId="1507022529" sldId="350"/>
            <ac:picMk id="8" creationId="{3B274E42-E43C-49EA-80BD-088977354D9E}"/>
          </ac:picMkLst>
        </pc:picChg>
        <pc:picChg chg="add mod topLvl">
          <ac:chgData name="Christina Morrow" userId="43989237-7c22-4017-8756-22442f7f3983" providerId="ADAL" clId="{23F27D2F-77A9-419D-8D77-0D9CA01ECD24}" dt="2020-10-15T14:52:29.874" v="13923" actId="164"/>
          <ac:picMkLst>
            <pc:docMk/>
            <pc:sldMk cId="1507022529" sldId="350"/>
            <ac:picMk id="9" creationId="{FA03146A-AC29-4B84-B02D-AFA80152E1BF}"/>
          </ac:picMkLst>
        </pc:picChg>
        <pc:picChg chg="add mod topLvl">
          <ac:chgData name="Christina Morrow" userId="43989237-7c22-4017-8756-22442f7f3983" providerId="ADAL" clId="{23F27D2F-77A9-419D-8D77-0D9CA01ECD24}" dt="2020-10-14T21:21:04.054" v="12645"/>
          <ac:picMkLst>
            <pc:docMk/>
            <pc:sldMk cId="1507022529" sldId="350"/>
            <ac:picMk id="16" creationId="{24A26AB3-40CD-474C-84FF-7C84E995506D}"/>
          </ac:picMkLst>
        </pc:picChg>
        <pc:picChg chg="add mod topLvl">
          <ac:chgData name="Christina Morrow" userId="43989237-7c22-4017-8756-22442f7f3983" providerId="ADAL" clId="{23F27D2F-77A9-419D-8D77-0D9CA01ECD24}" dt="2020-10-14T21:22:14.016" v="12655" actId="14100"/>
          <ac:picMkLst>
            <pc:docMk/>
            <pc:sldMk cId="1507022529" sldId="350"/>
            <ac:picMk id="20" creationId="{E218CD90-52ED-49F7-AEB6-A3C67E00F6B8}"/>
          </ac:picMkLst>
        </pc:picChg>
        <pc:picChg chg="del mod topLvl">
          <ac:chgData name="Christina Morrow" userId="43989237-7c22-4017-8756-22442f7f3983" providerId="ADAL" clId="{23F27D2F-77A9-419D-8D77-0D9CA01ECD24}" dt="2020-10-14T21:21:42.839" v="12650" actId="478"/>
          <ac:picMkLst>
            <pc:docMk/>
            <pc:sldMk cId="1507022529" sldId="350"/>
            <ac:picMk id="38" creationId="{922ECBBF-877D-479F-A371-2B611C43B8C8}"/>
          </ac:picMkLst>
        </pc:picChg>
      </pc:sldChg>
      <pc:sldChg chg="addSp delSp modSp mod ord modTransition">
        <pc:chgData name="Christina Morrow" userId="43989237-7c22-4017-8756-22442f7f3983" providerId="ADAL" clId="{23F27D2F-77A9-419D-8D77-0D9CA01ECD24}" dt="2020-10-15T15:41:37.173" v="14407" actId="1076"/>
        <pc:sldMkLst>
          <pc:docMk/>
          <pc:sldMk cId="921399959" sldId="351"/>
        </pc:sldMkLst>
        <pc:spChg chg="add mod">
          <ac:chgData name="Christina Morrow" userId="43989237-7c22-4017-8756-22442f7f3983" providerId="ADAL" clId="{23F27D2F-77A9-419D-8D77-0D9CA01ECD24}" dt="2020-10-15T15:41:37.173" v="14407" actId="1076"/>
          <ac:spMkLst>
            <pc:docMk/>
            <pc:sldMk cId="921399959" sldId="351"/>
            <ac:spMk id="4" creationId="{30F773DE-B5A9-4E3A-9605-4C8977872E2D}"/>
          </ac:spMkLst>
        </pc:spChg>
        <pc:spChg chg="add mod">
          <ac:chgData name="Christina Morrow" userId="43989237-7c22-4017-8756-22442f7f3983" providerId="ADAL" clId="{23F27D2F-77A9-419D-8D77-0D9CA01ECD24}" dt="2020-10-01T17:33:03.881" v="88" actId="1076"/>
          <ac:spMkLst>
            <pc:docMk/>
            <pc:sldMk cId="921399959" sldId="351"/>
            <ac:spMk id="5" creationId="{2B674AFB-32D9-4238-A2F3-97E198CDB4EC}"/>
          </ac:spMkLst>
        </pc:spChg>
        <pc:spChg chg="add">
          <ac:chgData name="Christina Morrow" userId="43989237-7c22-4017-8756-22442f7f3983" providerId="ADAL" clId="{23F27D2F-77A9-419D-8D77-0D9CA01ECD24}" dt="2020-10-15T15:31:40.247" v="14215" actId="22"/>
          <ac:spMkLst>
            <pc:docMk/>
            <pc:sldMk cId="921399959" sldId="351"/>
            <ac:spMk id="7" creationId="{228D9AAB-BE63-468A-8565-F5DC36784B83}"/>
          </ac:spMkLst>
        </pc:spChg>
        <pc:spChg chg="add del mod">
          <ac:chgData name="Christina Morrow" userId="43989237-7c22-4017-8756-22442f7f3983" providerId="ADAL" clId="{23F27D2F-77A9-419D-8D77-0D9CA01ECD24}" dt="2020-10-01T17:47:46.126" v="198" actId="478"/>
          <ac:spMkLst>
            <pc:docMk/>
            <pc:sldMk cId="921399959" sldId="351"/>
            <ac:spMk id="8" creationId="{74242C83-3877-432F-A558-C70E7C319565}"/>
          </ac:spMkLst>
        </pc:spChg>
        <pc:spChg chg="add mod">
          <ac:chgData name="Christina Morrow" userId="43989237-7c22-4017-8756-22442f7f3983" providerId="ADAL" clId="{23F27D2F-77A9-419D-8D77-0D9CA01ECD24}" dt="2020-10-15T15:40:52.792" v="14393" actId="20577"/>
          <ac:spMkLst>
            <pc:docMk/>
            <pc:sldMk cId="921399959" sldId="351"/>
            <ac:spMk id="8" creationId="{7442407E-86D2-4271-B8EC-F47DA414C75E}"/>
          </ac:spMkLst>
        </pc:spChg>
        <pc:spChg chg="add mod">
          <ac:chgData name="Christina Morrow" userId="43989237-7c22-4017-8756-22442f7f3983" providerId="ADAL" clId="{23F27D2F-77A9-419D-8D77-0D9CA01ECD24}" dt="2020-10-01T17:48:18.200" v="202" actId="2085"/>
          <ac:spMkLst>
            <pc:docMk/>
            <pc:sldMk cId="921399959" sldId="351"/>
            <ac:spMk id="10" creationId="{CC0736D5-A98B-4688-8C4B-D25B7E86ED55}"/>
          </ac:spMkLst>
        </pc:spChg>
        <pc:spChg chg="del mod">
          <ac:chgData name="Christina Morrow" userId="43989237-7c22-4017-8756-22442f7f3983" providerId="ADAL" clId="{23F27D2F-77A9-419D-8D77-0D9CA01ECD24}" dt="2020-10-15T15:40:44.108" v="14387" actId="478"/>
          <ac:spMkLst>
            <pc:docMk/>
            <pc:sldMk cId="921399959" sldId="351"/>
            <ac:spMk id="14" creationId="{5467BE28-0ADA-4F38-9E14-24108F6ECDE4}"/>
          </ac:spMkLst>
        </pc:spChg>
        <pc:picChg chg="mod">
          <ac:chgData name="Christina Morrow" userId="43989237-7c22-4017-8756-22442f7f3983" providerId="ADAL" clId="{23F27D2F-77A9-419D-8D77-0D9CA01ECD24}" dt="2020-10-15T15:41:25.302" v="14402" actId="1076"/>
          <ac:picMkLst>
            <pc:docMk/>
            <pc:sldMk cId="921399959" sldId="351"/>
            <ac:picMk id="2" creationId="{F0F52E29-0B0B-41FD-B739-906C1817944A}"/>
          </ac:picMkLst>
        </pc:picChg>
        <pc:picChg chg="mod">
          <ac:chgData name="Christina Morrow" userId="43989237-7c22-4017-8756-22442f7f3983" providerId="ADAL" clId="{23F27D2F-77A9-419D-8D77-0D9CA01ECD24}" dt="2020-10-15T15:41:34.669" v="14406" actId="1076"/>
          <ac:picMkLst>
            <pc:docMk/>
            <pc:sldMk cId="921399959" sldId="351"/>
            <ac:picMk id="6" creationId="{D589F77B-C8BD-483A-90D1-F43D1E2BBB4C}"/>
          </ac:picMkLst>
        </pc:picChg>
      </pc:sldChg>
      <pc:sldChg chg="addSp delSp modSp add del mod ord modTransition delAnim modNotesTx">
        <pc:chgData name="Christina Morrow" userId="43989237-7c22-4017-8756-22442f7f3983" providerId="ADAL" clId="{23F27D2F-77A9-419D-8D77-0D9CA01ECD24}" dt="2020-10-08T16:12:34.922" v="5361" actId="47"/>
        <pc:sldMkLst>
          <pc:docMk/>
          <pc:sldMk cId="589660322" sldId="352"/>
        </pc:sldMkLst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2" creationId="{082C7068-2976-46F8-9F16-E921EF6BCE9D}"/>
          </ac:spMkLst>
        </pc:spChg>
        <pc:spChg chg="add mod">
          <ac:chgData name="Christina Morrow" userId="43989237-7c22-4017-8756-22442f7f3983" providerId="ADAL" clId="{23F27D2F-77A9-419D-8D77-0D9CA01ECD24}" dt="2020-10-08T16:10:06.421" v="5335" actId="1076"/>
          <ac:spMkLst>
            <pc:docMk/>
            <pc:sldMk cId="589660322" sldId="352"/>
            <ac:spMk id="2" creationId="{FD40134F-A8E2-4B30-9988-5A038936D101}"/>
          </ac:spMkLst>
        </pc:spChg>
        <pc:spChg chg="mod topLvl">
          <ac:chgData name="Christina Morrow" userId="43989237-7c22-4017-8756-22442f7f3983" providerId="ADAL" clId="{23F27D2F-77A9-419D-8D77-0D9CA01ECD24}" dt="2020-10-08T15:31:17.238" v="5256" actId="165"/>
          <ac:spMkLst>
            <pc:docMk/>
            <pc:sldMk cId="589660322" sldId="352"/>
            <ac:spMk id="4" creationId="{13F8F131-611A-42D5-A84D-E4CFE7A112A0}"/>
          </ac:spMkLst>
        </pc:spChg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5" creationId="{07720B0E-D670-452F-B4D2-B44D5C9DF9D6}"/>
          </ac:spMkLst>
        </pc:spChg>
        <pc:spChg chg="add mod">
          <ac:chgData name="Christina Morrow" userId="43989237-7c22-4017-8756-22442f7f3983" providerId="ADAL" clId="{23F27D2F-77A9-419D-8D77-0D9CA01ECD24}" dt="2020-10-08T16:10:06.421" v="5335" actId="1076"/>
          <ac:spMkLst>
            <pc:docMk/>
            <pc:sldMk cId="589660322" sldId="352"/>
            <ac:spMk id="6" creationId="{67DADA79-ABAE-444F-A6DC-7B447A1DCEE6}"/>
          </ac:spMkLst>
        </pc:spChg>
        <pc:spChg chg="add mod ord topLvl">
          <ac:chgData name="Christina Morrow" userId="43989237-7c22-4017-8756-22442f7f3983" providerId="ADAL" clId="{23F27D2F-77A9-419D-8D77-0D9CA01ECD24}" dt="2020-10-08T16:05:46.178" v="5297" actId="164"/>
          <ac:spMkLst>
            <pc:docMk/>
            <pc:sldMk cId="589660322" sldId="352"/>
            <ac:spMk id="8" creationId="{AAA6A7D0-B881-43FC-83A3-55F70A89F8CD}"/>
          </ac:spMkLst>
        </pc:spChg>
        <pc:spChg chg="add mod topLvl">
          <ac:chgData name="Christina Morrow" userId="43989237-7c22-4017-8756-22442f7f3983" providerId="ADAL" clId="{23F27D2F-77A9-419D-8D77-0D9CA01ECD24}" dt="2020-10-08T16:06:02.803" v="5298" actId="164"/>
          <ac:spMkLst>
            <pc:docMk/>
            <pc:sldMk cId="589660322" sldId="352"/>
            <ac:spMk id="9" creationId="{33697EC4-793D-49C3-AADB-095DD444FE9B}"/>
          </ac:spMkLst>
        </pc:spChg>
        <pc:spChg chg="add mod topLvl">
          <ac:chgData name="Christina Morrow" userId="43989237-7c22-4017-8756-22442f7f3983" providerId="ADAL" clId="{23F27D2F-77A9-419D-8D77-0D9CA01ECD24}" dt="2020-10-07T13:01:59.484" v="3393" actId="207"/>
          <ac:spMkLst>
            <pc:docMk/>
            <pc:sldMk cId="589660322" sldId="352"/>
            <ac:spMk id="10" creationId="{8D569B65-8EDB-46BE-816B-CCEEA7D34F00}"/>
          </ac:spMkLst>
        </pc:spChg>
        <pc:spChg chg="add del">
          <ac:chgData name="Christina Morrow" userId="43989237-7c22-4017-8756-22442f7f3983" providerId="ADAL" clId="{23F27D2F-77A9-419D-8D77-0D9CA01ECD24}" dt="2020-10-06T22:36:38.834" v="1979" actId="22"/>
          <ac:spMkLst>
            <pc:docMk/>
            <pc:sldMk cId="589660322" sldId="352"/>
            <ac:spMk id="15" creationId="{8AEE927C-BC79-4EFB-B2E6-7E327D25AFE3}"/>
          </ac:spMkLst>
        </pc:spChg>
        <pc:spChg chg="add del mod">
          <ac:chgData name="Christina Morrow" userId="43989237-7c22-4017-8756-22442f7f3983" providerId="ADAL" clId="{23F27D2F-77A9-419D-8D77-0D9CA01ECD24}" dt="2020-10-06T23:58:26.253" v="2697" actId="22"/>
          <ac:spMkLst>
            <pc:docMk/>
            <pc:sldMk cId="589660322" sldId="352"/>
            <ac:spMk id="17" creationId="{52AAC782-2C43-4332-8E65-31B461F0A100}"/>
          </ac:spMkLst>
        </pc:spChg>
        <pc:spChg chg="add del mod">
          <ac:chgData name="Christina Morrow" userId="43989237-7c22-4017-8756-22442f7f3983" providerId="ADAL" clId="{23F27D2F-77A9-419D-8D77-0D9CA01ECD24}" dt="2020-10-01T17:53:57.738" v="310" actId="478"/>
          <ac:spMkLst>
            <pc:docMk/>
            <pc:sldMk cId="589660322" sldId="352"/>
            <ac:spMk id="19" creationId="{823DBF6B-9EBB-454C-ABCD-86A9E458473C}"/>
          </ac:spMkLst>
        </pc:spChg>
        <pc:spChg chg="add mod">
          <ac:chgData name="Christina Morrow" userId="43989237-7c22-4017-8756-22442f7f3983" providerId="ADAL" clId="{23F27D2F-77A9-419D-8D77-0D9CA01ECD24}" dt="2020-10-08T16:05:46.178" v="5297" actId="164"/>
          <ac:spMkLst>
            <pc:docMk/>
            <pc:sldMk cId="589660322" sldId="352"/>
            <ac:spMk id="20" creationId="{03915A7D-A2AD-4077-938D-29C1027D599E}"/>
          </ac:spMkLst>
        </pc:spChg>
        <pc:spChg chg="add mod">
          <ac:chgData name="Christina Morrow" userId="43989237-7c22-4017-8756-22442f7f3983" providerId="ADAL" clId="{23F27D2F-77A9-419D-8D77-0D9CA01ECD24}" dt="2020-10-08T16:06:02.803" v="5298" actId="164"/>
          <ac:spMkLst>
            <pc:docMk/>
            <pc:sldMk cId="589660322" sldId="352"/>
            <ac:spMk id="22" creationId="{F1286993-F5D0-4CA2-900D-C55E783D9532}"/>
          </ac:spMkLst>
        </pc:spChg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23" creationId="{15D254F6-146D-46C7-A828-7E299A7177A6}"/>
          </ac:spMkLst>
        </pc:spChg>
        <pc:spChg chg="add mod">
          <ac:chgData name="Christina Morrow" userId="43989237-7c22-4017-8756-22442f7f3983" providerId="ADAL" clId="{23F27D2F-77A9-419D-8D77-0D9CA01ECD24}" dt="2020-10-08T16:06:09.155" v="5299" actId="164"/>
          <ac:spMkLst>
            <pc:docMk/>
            <pc:sldMk cId="589660322" sldId="352"/>
            <ac:spMk id="24" creationId="{0F69F403-81C4-4E46-9882-CF9366880F70}"/>
          </ac:spMkLst>
        </pc:spChg>
        <pc:spChg chg="add mod ord topLvl">
          <ac:chgData name="Christina Morrow" userId="43989237-7c22-4017-8756-22442f7f3983" providerId="ADAL" clId="{23F27D2F-77A9-419D-8D77-0D9CA01ECD24}" dt="2020-10-08T15:31:26.311" v="5257" actId="1076"/>
          <ac:spMkLst>
            <pc:docMk/>
            <pc:sldMk cId="589660322" sldId="352"/>
            <ac:spMk id="26" creationId="{D7586AEB-1960-420A-B2C3-DD0FF5346138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30" creationId="{11F22A8F-29BD-4C07-8A60-5A125DB253F1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31" creationId="{6F82CCA0-25CC-4BC4-AC13-3A6E02BFEF2C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32" creationId="{21EC8DC0-CC6E-47B7-8768-1E6BDE2D85ED}"/>
          </ac:spMkLst>
        </pc:spChg>
        <pc:spChg chg="del mod topLvl">
          <ac:chgData name="Christina Morrow" userId="43989237-7c22-4017-8756-22442f7f3983" providerId="ADAL" clId="{23F27D2F-77A9-419D-8D77-0D9CA01ECD24}" dt="2020-10-01T17:51:27.057" v="257" actId="478"/>
          <ac:spMkLst>
            <pc:docMk/>
            <pc:sldMk cId="589660322" sldId="352"/>
            <ac:spMk id="32" creationId="{BCEAF948-0C4F-4273-BBDD-605E5CC511A2}"/>
          </ac:spMkLst>
        </pc:spChg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36" creationId="{D7575E0A-E5CA-473B-AD0E-2B3F3C29CB4D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45" creationId="{73899BE3-D993-4B12-8651-0C81FF8E496E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46" creationId="{E092A31D-8081-4D71-B52B-8D58FEE7BD7F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48" creationId="{9C8DAD4A-C914-4066-8FE5-92F685D32B66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49" creationId="{4F0D2645-6BF5-4DBB-BADA-B44606815710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1" creationId="{DA4445DC-D9BB-43FC-9638-9A86D64856F3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2" creationId="{C5C307FB-C088-44C4-B473-296A1E81953F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3" creationId="{3D8C7959-FD36-48D3-8AF1-58D388704881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4" creationId="{18255578-2783-4602-989E-749626C6B375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5" creationId="{A00434DA-E871-4074-8C5D-7EFCBB6E9734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6" creationId="{DDC240E7-FC6B-448A-B02F-A2BDF1092D02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7" creationId="{BF363517-433A-46F7-8AC0-8615E04AF420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58" creationId="{8C77134E-D658-48BA-B3B3-0D05DBF5D281}"/>
          </ac:spMkLst>
        </pc:spChg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60" creationId="{FE1BA13B-4C11-47D2-977F-DD0CE54AA7B5}"/>
          </ac:spMkLst>
        </pc:spChg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62" creationId="{40EE93AE-A024-455F-9972-B852DD22E205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62" creationId="{7CFA79A9-0974-414D-B277-AF7EDE6E88DD}"/>
          </ac:spMkLst>
        </pc:spChg>
        <pc:spChg chg="del">
          <ac:chgData name="Christina Morrow" userId="43989237-7c22-4017-8756-22442f7f3983" providerId="ADAL" clId="{23F27D2F-77A9-419D-8D77-0D9CA01ECD24}" dt="2020-10-01T17:49:02.118" v="204" actId="478"/>
          <ac:spMkLst>
            <pc:docMk/>
            <pc:sldMk cId="589660322" sldId="352"/>
            <ac:spMk id="64" creationId="{39437626-6A8B-4362-9007-30EB76B6E331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64" creationId="{7C116C05-B563-4ADB-A79B-E1DFE5B41F70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68" creationId="{730F87D2-8F51-4E28-9B1D-455E20892A6B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69" creationId="{5BC54893-1359-4CE0-9BED-E00A3F87CBB3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70" creationId="{23BF49C5-7AFD-4B0B-A390-466BB7111C18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74" creationId="{BA26DDD3-7D44-4105-89EF-FDE4CEAFB116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75" creationId="{70C09ACE-D812-464C-8DC9-EF281FD4DDA4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77" creationId="{3A0F11B3-8CB0-425E-B65F-829E20ED560D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78" creationId="{5A70E6CE-A9B4-4630-89BB-7239007A9BF9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79" creationId="{4129786D-94D1-4A83-A90E-D3CF7C93CA61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80" creationId="{BE5FAD27-FC18-4378-96E8-3AF4CC773E5D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81" creationId="{468550D9-DCE5-41B7-ABBB-7E2B5F6F568E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82" creationId="{8D305B6E-85E5-444D-9F4D-67D0A92B7857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83" creationId="{12CB867C-1430-44C3-974C-5F6866A6F2D8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84" creationId="{A5B6BA1E-23C3-4540-A831-56FC6B08FC77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88" creationId="{526C7EAE-EF1E-424F-94B4-1AF9B48DBAB5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90" creationId="{BA145BF8-55DB-48DD-8D76-5FB0FE2EA40B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94" creationId="{439A0B36-883B-4C98-9097-B10AF783AA07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95" creationId="{4BF4354A-DEA0-41D2-9BB2-67B9C0379B9E}"/>
          </ac:spMkLst>
        </pc:spChg>
        <pc:spChg chg="mod">
          <ac:chgData name="Christina Morrow" userId="43989237-7c22-4017-8756-22442f7f3983" providerId="ADAL" clId="{23F27D2F-77A9-419D-8D77-0D9CA01ECD24}" dt="2020-10-06T22:15:19.553" v="1633"/>
          <ac:spMkLst>
            <pc:docMk/>
            <pc:sldMk cId="589660322" sldId="352"/>
            <ac:spMk id="96" creationId="{717C711C-A7FF-4C3E-B68B-C07516A1EC50}"/>
          </ac:spMkLst>
        </pc:spChg>
        <pc:spChg chg="del mod">
          <ac:chgData name="Christina Morrow" userId="43989237-7c22-4017-8756-22442f7f3983" providerId="ADAL" clId="{23F27D2F-77A9-419D-8D77-0D9CA01ECD24}" dt="2020-10-06T22:15:50.570" v="1639" actId="478"/>
          <ac:spMkLst>
            <pc:docMk/>
            <pc:sldMk cId="589660322" sldId="352"/>
            <ac:spMk id="103" creationId="{F9E4FEC8-CCFC-46E1-98E4-347051A8026B}"/>
          </ac:spMkLst>
        </pc:spChg>
        <pc:spChg chg="mod">
          <ac:chgData name="Christina Morrow" userId="43989237-7c22-4017-8756-22442f7f3983" providerId="ADAL" clId="{23F27D2F-77A9-419D-8D77-0D9CA01ECD24}" dt="2020-10-06T22:15:46.235" v="1637"/>
          <ac:spMkLst>
            <pc:docMk/>
            <pc:sldMk cId="589660322" sldId="352"/>
            <ac:spMk id="104" creationId="{D3BC72EB-D134-4220-B733-004BF2A15A5F}"/>
          </ac:spMkLst>
        </pc:spChg>
        <pc:spChg chg="mod">
          <ac:chgData name="Christina Morrow" userId="43989237-7c22-4017-8756-22442f7f3983" providerId="ADAL" clId="{23F27D2F-77A9-419D-8D77-0D9CA01ECD24}" dt="2020-10-06T22:15:46.235" v="1637"/>
          <ac:spMkLst>
            <pc:docMk/>
            <pc:sldMk cId="589660322" sldId="352"/>
            <ac:spMk id="105" creationId="{1BA01445-3975-465C-874D-61ABD90CA933}"/>
          </ac:spMkLst>
        </pc:spChg>
        <pc:spChg chg="mod">
          <ac:chgData name="Christina Morrow" userId="43989237-7c22-4017-8756-22442f7f3983" providerId="ADAL" clId="{23F27D2F-77A9-419D-8D77-0D9CA01ECD24}" dt="2020-10-06T22:15:46.235" v="1637"/>
          <ac:spMkLst>
            <pc:docMk/>
            <pc:sldMk cId="589660322" sldId="352"/>
            <ac:spMk id="115" creationId="{A294EAF9-717B-4B47-9106-FEC5F3CA3798}"/>
          </ac:spMkLst>
        </pc:spChg>
        <pc:spChg chg="mod">
          <ac:chgData name="Christina Morrow" userId="43989237-7c22-4017-8756-22442f7f3983" providerId="ADAL" clId="{23F27D2F-77A9-419D-8D77-0D9CA01ECD24}" dt="2020-10-06T22:15:46.235" v="1637"/>
          <ac:spMkLst>
            <pc:docMk/>
            <pc:sldMk cId="589660322" sldId="352"/>
            <ac:spMk id="116" creationId="{3A6DA147-F11B-4833-951C-62E94807C993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19" creationId="{8290F70B-FA11-4AFE-A24E-BEDCBB2AEFD2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0" creationId="{7B24DC41-982E-4AB6-9D0A-A14E5BE5EE22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2" creationId="{055A90E3-E726-4C1E-90A1-243BB071D2BE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3" creationId="{503B97B3-20AC-4977-A433-1D1F071DFF47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4" creationId="{99421BC8-843A-4CD8-9997-1F7284754F8A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5" creationId="{B959E49E-94A0-4C64-9C8E-4A35DCD5B310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6" creationId="{FFE05B79-CFF8-4BBD-BAF3-59688ADFE8AB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7" creationId="{7A62F158-FDCE-4D0E-A4A4-83A396F785D8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8" creationId="{DD74A3B4-8926-4904-8DA3-ED7DF2CF5DFE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29" creationId="{B8480502-6151-4D1E-AC05-9FDF7F766922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33" creationId="{A596A5DE-8E54-43A3-9462-FA664989EADC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35" creationId="{76770E88-54EB-4CCC-9C44-6E14F9CAD724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39" creationId="{F94B855B-1A86-416F-9A70-1AE015B0EF55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40" creationId="{10BC1714-4991-4B11-8E21-E26B425DB88F}"/>
          </ac:spMkLst>
        </pc:spChg>
        <pc:spChg chg="mod">
          <ac:chgData name="Christina Morrow" userId="43989237-7c22-4017-8756-22442f7f3983" providerId="ADAL" clId="{23F27D2F-77A9-419D-8D77-0D9CA01ECD24}" dt="2020-10-06T22:16:25.894" v="1652"/>
          <ac:spMkLst>
            <pc:docMk/>
            <pc:sldMk cId="589660322" sldId="352"/>
            <ac:spMk id="141" creationId="{60E75A8E-CDAA-48B7-9921-B84752FBC35B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44" creationId="{4D038AA7-E677-4BC3-865B-58702D8705DE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45" creationId="{0C165021-D241-43AE-9B8E-73706119731E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47" creationId="{CCFA054C-C771-42D5-B464-30009F663C2E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48" creationId="{058CD389-F5B0-4246-BAFE-F91E6534F821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49" creationId="{F5C7B4CD-0227-4769-832C-58FA52F71574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50" creationId="{7394C2E7-AAD2-4360-9465-F9D636990018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51" creationId="{0DFC22A8-C67D-4D46-9DFD-7C0EA933F2F5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52" creationId="{331F0AD8-178A-44D5-8D6B-6BB40AE11924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53" creationId="{D3E09BA4-4C65-468A-BEFC-09B3DE2B7EBE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54" creationId="{D228EF55-BC03-41ED-A818-6C59A939C4AD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58" creationId="{CF9438DF-F2E2-480F-881B-9787F47A5849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60" creationId="{45D94819-ABAB-4061-B6CE-AFD87D331E2C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64" creationId="{FE9B68BF-E333-4D33-9D11-6975DCBD213C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65" creationId="{E2FE1869-C1EC-40BE-A723-BED62BDA60C4}"/>
          </ac:spMkLst>
        </pc:spChg>
        <pc:spChg chg="mod">
          <ac:chgData name="Christina Morrow" userId="43989237-7c22-4017-8756-22442f7f3983" providerId="ADAL" clId="{23F27D2F-77A9-419D-8D77-0D9CA01ECD24}" dt="2020-10-06T22:16:40.606" v="1659"/>
          <ac:spMkLst>
            <pc:docMk/>
            <pc:sldMk cId="589660322" sldId="352"/>
            <ac:spMk id="166" creationId="{C37F84F1-7972-4258-B2E4-1EEFBF213DAC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0" creationId="{4C3D657A-FB88-458D-A6AD-33FFC0B5B282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1" creationId="{B4C189F7-5D5D-486D-AE48-BF0EF6FBC8B7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3" creationId="{7E5E2592-0EEB-4D5E-B05B-919E49368EFA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4" creationId="{64E1A8F7-689E-4927-8AC0-8946347DCE7C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5" creationId="{F08AA317-8A60-45C4-AB69-2FBE46DD337B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6" creationId="{063A3FC2-D69A-4AC4-BFA0-E0950139182B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7" creationId="{1775F97D-1FC3-4989-94F9-7DFC942B19CB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8" creationId="{EDC6F489-B1C4-4090-B4B9-AF973256BD27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79" creationId="{97F57B51-D9B5-4C0E-BC71-3E4DBC911E64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80" creationId="{F8F81E57-00C1-43B1-8A60-D14830097FCE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84" creationId="{03375BE9-9505-4C6E-92D2-C5B51B85B3E9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86" creationId="{FD583489-7CA9-46D3-A56B-285E4B9E2E4F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90" creationId="{D68A9D30-530B-40D3-B20F-04F11DC3570A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91" creationId="{4B376614-36A6-465B-BDE4-273A34EC36BB}"/>
          </ac:spMkLst>
        </pc:spChg>
        <pc:spChg chg="mod">
          <ac:chgData name="Christina Morrow" userId="43989237-7c22-4017-8756-22442f7f3983" providerId="ADAL" clId="{23F27D2F-77A9-419D-8D77-0D9CA01ECD24}" dt="2020-10-06T22:25:32.777" v="1683"/>
          <ac:spMkLst>
            <pc:docMk/>
            <pc:sldMk cId="589660322" sldId="352"/>
            <ac:spMk id="192" creationId="{DA6BA59F-F6D9-472C-94E8-D0B569101ADE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195" creationId="{67D34D48-C0E9-4254-B21E-25C015AFEDFE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196" creationId="{989216EF-59B8-4E48-A5F2-4D546FD1E417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198" creationId="{2C32E76C-C6D5-4127-9287-0228704FD92C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199" creationId="{8CFBCF63-6ED1-4F84-9DC3-AA2AE8F01968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0" creationId="{90FC5976-BEA3-436A-A22D-7DEF4F513166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1" creationId="{44030CEC-0111-41A1-9901-8339FF605769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2" creationId="{09020EFD-1E6B-4F9A-8038-32716749A25F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3" creationId="{38393D8A-09A5-4F40-8010-3C7C04FBE7DB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4" creationId="{A38A04B9-1B0F-4D50-ABB7-9BEB4F71FFEC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5" creationId="{5B87CDF7-30E8-4CE0-9496-79E9AD449494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09" creationId="{581B8DD3-F145-491B-8F8C-EBD9514B73D7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11" creationId="{CD07077B-AE8D-4389-A1B1-C3AC17B01FAD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15" creationId="{B1151A0F-9949-4B5F-AA46-0A6FC2C42653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16" creationId="{B6E40586-D425-46DE-8D1B-665AB162E9F6}"/>
          </ac:spMkLst>
        </pc:spChg>
        <pc:spChg chg="mod">
          <ac:chgData name="Christina Morrow" userId="43989237-7c22-4017-8756-22442f7f3983" providerId="ADAL" clId="{23F27D2F-77A9-419D-8D77-0D9CA01ECD24}" dt="2020-10-06T22:28:22.437" v="1798"/>
          <ac:spMkLst>
            <pc:docMk/>
            <pc:sldMk cId="589660322" sldId="352"/>
            <ac:spMk id="217" creationId="{9DBEE033-7EC1-495A-8218-2AE6E6BD0608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0" creationId="{6312712F-AE5A-4506-BA03-CD452F866076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1" creationId="{778C6814-DFB0-433B-A95C-B411EDF955C3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3" creationId="{50785646-3BC0-41B4-846F-3B1E692260A7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4" creationId="{0BEC294D-41DD-4633-A792-9317D127E286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5" creationId="{4FB68E61-A79B-4CE6-B363-776594EDB0B4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6" creationId="{2F46D9B0-AE95-4D73-BAC1-82DD606AD284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7" creationId="{EC558F00-D2AD-4CF5-81F0-16E594F76D20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8" creationId="{37EF819F-FD23-438A-A5B1-DC24F2038EDD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29" creationId="{3E628FC4-2DAD-47A7-BEEA-FCB6A8486048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30" creationId="{250A7857-E9A6-4483-BD89-AA546280569F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34" creationId="{F5D6B39A-E36D-4699-8A70-8D8959355CF6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36" creationId="{DC6F126F-0D40-40C8-84C8-104F9817B0DF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40" creationId="{AAEA928E-4E26-4260-BDA9-F6B8C15EC2CF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41" creationId="{F86FAE34-2495-496C-BF40-C399CD0C965A}"/>
          </ac:spMkLst>
        </pc:spChg>
        <pc:spChg chg="mod">
          <ac:chgData name="Christina Morrow" userId="43989237-7c22-4017-8756-22442f7f3983" providerId="ADAL" clId="{23F27D2F-77A9-419D-8D77-0D9CA01ECD24}" dt="2020-10-06T22:28:49.514" v="1804"/>
          <ac:spMkLst>
            <pc:docMk/>
            <pc:sldMk cId="589660322" sldId="352"/>
            <ac:spMk id="242" creationId="{1054DA59-83A9-4129-B47F-71AFFB69776C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45" creationId="{A003D3A1-B72C-4DDF-B7B8-F6DCDED3DE55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46" creationId="{25ED707D-8012-49A5-9F4E-FBEA5AFE3382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48" creationId="{BC15E8F8-CE47-4B5E-800E-E9CB9390411B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49" creationId="{E2E20059-BEAA-4675-9426-E72DF31B240A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0" creationId="{55FD8169-0AEC-4EBD-A087-58E501CB7301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1" creationId="{A3095DBF-47FD-42C8-9040-4656D0DCE64A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2" creationId="{1D67FAA7-E9AA-4DDC-8CC0-4169A198B195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3" creationId="{9ABE2358-2CE0-452D-A8BE-2E1B5998BA0C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4" creationId="{71996B00-7156-4BB3-8BC6-894DF554CA7B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5" creationId="{00CA7FDD-EEE7-4050-8DAC-94E178276AC3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59" creationId="{157A64EF-4C2F-4317-8BA2-EDB0753055DE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61" creationId="{2B6FD16A-689C-4D23-84CA-378FC9CB8546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65" creationId="{376CF049-41D1-4AE0-A758-DF76075AAC27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66" creationId="{6B1DD845-0818-49AF-9288-2DC39CB4D97B}"/>
          </ac:spMkLst>
        </pc:spChg>
        <pc:spChg chg="mod">
          <ac:chgData name="Christina Morrow" userId="43989237-7c22-4017-8756-22442f7f3983" providerId="ADAL" clId="{23F27D2F-77A9-419D-8D77-0D9CA01ECD24}" dt="2020-10-06T22:29:01.446" v="1811"/>
          <ac:spMkLst>
            <pc:docMk/>
            <pc:sldMk cId="589660322" sldId="352"/>
            <ac:spMk id="267" creationId="{462AEB90-7061-4EAE-9D4B-29689A8213E8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0" creationId="{20D8B6D1-D3F6-40EF-ABE3-8BDF17F69BC3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1" creationId="{095B8822-461C-4563-BB78-655BDECE3826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3" creationId="{9D3A78CB-BE4B-44FD-91FE-2D2681F455D0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4" creationId="{761926C6-F87C-47A3-9C53-682B51B8E555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5" creationId="{74AE1652-F6D4-4A4A-A7C0-DFB757824615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6" creationId="{44929AF7-284B-45BF-8E87-422EE0FAADBD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7" creationId="{1AEF2971-0BBD-4F10-AC6C-19BF98E1AFC1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8" creationId="{526F7F33-F43C-494D-9820-36B557B19A24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79" creationId="{56E84749-65CB-458E-95CB-0B4FEFF8A624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80" creationId="{925AAD77-8078-4B3F-9E50-C353D9AA8A5C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84" creationId="{B625018B-C2A5-4CC3-AD37-670A58A41179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86" creationId="{78D26B58-BF53-4720-B0D8-6F107B45D0DC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90" creationId="{6C75348E-DBCE-4CE1-AF82-7B4616D0D46A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91" creationId="{0079B672-8630-4090-A28A-83E4DCFF8683}"/>
          </ac:spMkLst>
        </pc:spChg>
        <pc:spChg chg="mod">
          <ac:chgData name="Christina Morrow" userId="43989237-7c22-4017-8756-22442f7f3983" providerId="ADAL" clId="{23F27D2F-77A9-419D-8D77-0D9CA01ECD24}" dt="2020-10-06T22:29:07.827" v="1814"/>
          <ac:spMkLst>
            <pc:docMk/>
            <pc:sldMk cId="589660322" sldId="352"/>
            <ac:spMk id="292" creationId="{4B8EAA66-BAC6-4F90-90B2-F24708FCBBF9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295" creationId="{4B6099AF-6C70-4CC3-AADE-CD55BD80ABE8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296" creationId="{47E2EF31-717C-4661-9F80-97BDB0269166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298" creationId="{FF72F467-1C32-4A51-985C-369AA13B9F85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299" creationId="{DE7EA2C1-24AA-4D6F-A0A7-808F56034EF9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0" creationId="{A9AEB4AE-7401-4524-ADDE-42754662D946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1" creationId="{B48F1C31-17F2-4D30-A66C-889278BDEA61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2" creationId="{C446D175-B987-4904-9D05-1C664AEBA82C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3" creationId="{6C51FDC9-AD61-432E-A7AC-4F0387824A2E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4" creationId="{159EC9C6-6621-4D0F-A629-E7DB8F13495A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5" creationId="{93D74A0D-EC08-4DB0-9379-7ACE6EB1E2B6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09" creationId="{DF8D9E20-632A-401F-988B-986E8FF3FE0F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11" creationId="{80EED19F-3774-4DDE-B612-64B61D3291E7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15" creationId="{1588FD08-1293-41A3-9EA2-0944B178449E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16" creationId="{77453037-733A-4DA2-B968-845D5F6C7F7F}"/>
          </ac:spMkLst>
        </pc:spChg>
        <pc:spChg chg="mod">
          <ac:chgData name="Christina Morrow" userId="43989237-7c22-4017-8756-22442f7f3983" providerId="ADAL" clId="{23F27D2F-77A9-419D-8D77-0D9CA01ECD24}" dt="2020-10-06T22:29:24.867" v="1818"/>
          <ac:spMkLst>
            <pc:docMk/>
            <pc:sldMk cId="589660322" sldId="352"/>
            <ac:spMk id="317" creationId="{CA8345F0-734F-452C-B608-67DD01A2445C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0" creationId="{C5F86EB5-C326-4E41-A610-E26DAE7D0106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1" creationId="{28E12FA2-3548-426B-9A40-A32ECBEA2EFA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2" creationId="{60103550-B423-4551-894C-5FD3B1F1202A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3" creationId="{79FD5680-66FA-4B27-A883-7C63F4639435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4" creationId="{3BA01407-3061-4D35-AEBE-7F4A974EA63F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5" creationId="{BAE2074D-3AFA-411F-B27A-EB7E61288C27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6" creationId="{A441D5A7-B863-4883-AD74-2317F1D0B877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7" creationId="{60F100CA-9775-436E-A827-35864DEBE478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29" creationId="{ED4D8F92-EED5-436E-9704-93E0F4671B61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30" creationId="{F48FE632-3A0B-4752-8E27-686BAB5A2164}"/>
          </ac:spMkLst>
        </pc:spChg>
        <pc:spChg chg="mod">
          <ac:chgData name="Christina Morrow" userId="43989237-7c22-4017-8756-22442f7f3983" providerId="ADAL" clId="{23F27D2F-77A9-419D-8D77-0D9CA01ECD24}" dt="2020-10-06T22:31:07.862" v="1846"/>
          <ac:spMkLst>
            <pc:docMk/>
            <pc:sldMk cId="589660322" sldId="352"/>
            <ac:spMk id="331" creationId="{6D55AA98-0570-4C4F-9AF6-03F240C19832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35" creationId="{A0DD68EB-ADCF-430A-AC02-5A633F00A707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39" creationId="{686E6A66-B4FD-483C-994B-5EBF8387F756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0" creationId="{AE3C1F9A-482C-4875-9847-9683E2D0F7F2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1" creationId="{6948F14B-33F5-42B5-A23A-C0EFA005BBEC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2" creationId="{FE3BB429-2A22-48CC-9145-61304AF7FCA8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3" creationId="{334E1B36-A96E-40AF-9752-972A8E9F41B8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4" creationId="{2ECBD445-0E14-42AB-B3C8-0E4C5393711B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5" creationId="{FA0C9AB7-1EA6-4285-8592-BE84F8D209A0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6" creationId="{ED3E068B-3881-46C8-B549-0F0230F531C2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8" creationId="{DAA83A15-9425-4C36-8034-66C87B504A99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49" creationId="{BF05A589-4114-4E1F-AD00-2C1B6886290A}"/>
          </ac:spMkLst>
        </pc:spChg>
        <pc:spChg chg="mod">
          <ac:chgData name="Christina Morrow" userId="43989237-7c22-4017-8756-22442f7f3983" providerId="ADAL" clId="{23F27D2F-77A9-419D-8D77-0D9CA01ECD24}" dt="2020-10-06T22:36:45.470" v="1980"/>
          <ac:spMkLst>
            <pc:docMk/>
            <pc:sldMk cId="589660322" sldId="352"/>
            <ac:spMk id="350" creationId="{7A03409B-F6D9-4480-9F83-8EE0C46C2DC5}"/>
          </ac:spMkLst>
        </pc:spChg>
        <pc:spChg chg="mod">
          <ac:chgData name="Christina Morrow" userId="43989237-7c22-4017-8756-22442f7f3983" providerId="ADAL" clId="{23F27D2F-77A9-419D-8D77-0D9CA01ECD24}" dt="2020-10-06T23:59:23.194" v="2716" actId="255"/>
          <ac:spMkLst>
            <pc:docMk/>
            <pc:sldMk cId="589660322" sldId="352"/>
            <ac:spMk id="355" creationId="{8A80BF3E-5418-405E-A42A-0DC0A4E2DFA4}"/>
          </ac:spMkLst>
        </pc:spChg>
        <pc:spChg chg="add del mod">
          <ac:chgData name="Christina Morrow" userId="43989237-7c22-4017-8756-22442f7f3983" providerId="ADAL" clId="{23F27D2F-77A9-419D-8D77-0D9CA01ECD24}" dt="2020-10-06T23:59:24.500" v="2719" actId="1076"/>
          <ac:spMkLst>
            <pc:docMk/>
            <pc:sldMk cId="589660322" sldId="352"/>
            <ac:spMk id="360" creationId="{821B87C9-F484-454E-8325-015985D5AC9F}"/>
          </ac:spMkLst>
        </pc:spChg>
        <pc:spChg chg="mod">
          <ac:chgData name="Christina Morrow" userId="43989237-7c22-4017-8756-22442f7f3983" providerId="ADAL" clId="{23F27D2F-77A9-419D-8D77-0D9CA01ECD24}" dt="2020-10-06T23:58:44.904" v="2703"/>
          <ac:spMkLst>
            <pc:docMk/>
            <pc:sldMk cId="589660322" sldId="352"/>
            <ac:spMk id="361" creationId="{059FC039-A60A-41DE-9344-A4F84AE6F3EB}"/>
          </ac:spMkLst>
        </pc:spChg>
        <pc:spChg chg="mod">
          <ac:chgData name="Christina Morrow" userId="43989237-7c22-4017-8756-22442f7f3983" providerId="ADAL" clId="{23F27D2F-77A9-419D-8D77-0D9CA01ECD24}" dt="2020-10-06T23:58:44.904" v="2703"/>
          <ac:spMkLst>
            <pc:docMk/>
            <pc:sldMk cId="589660322" sldId="352"/>
            <ac:spMk id="362" creationId="{248B278B-310A-4842-AA1E-6BC88C53ADFE}"/>
          </ac:spMkLst>
        </pc:spChg>
        <pc:spChg chg="mod">
          <ac:chgData name="Christina Morrow" userId="43989237-7c22-4017-8756-22442f7f3983" providerId="ADAL" clId="{23F27D2F-77A9-419D-8D77-0D9CA01ECD24}" dt="2020-10-06T23:58:44.904" v="2703"/>
          <ac:spMkLst>
            <pc:docMk/>
            <pc:sldMk cId="589660322" sldId="352"/>
            <ac:spMk id="372" creationId="{B94261E5-5C63-4F06-8D5D-44B9507B8A06}"/>
          </ac:spMkLst>
        </pc:spChg>
        <pc:spChg chg="mod">
          <ac:chgData name="Christina Morrow" userId="43989237-7c22-4017-8756-22442f7f3983" providerId="ADAL" clId="{23F27D2F-77A9-419D-8D77-0D9CA01ECD24}" dt="2020-10-06T23:58:44.904" v="2703"/>
          <ac:spMkLst>
            <pc:docMk/>
            <pc:sldMk cId="589660322" sldId="352"/>
            <ac:spMk id="373" creationId="{4FE7B43C-685A-45D2-BDE2-008AB654C868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76" creationId="{8C9D3881-4706-48A9-BB6D-F04B6E099E2A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0" creationId="{CA868661-C408-4E38-8650-16293DCC285C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1" creationId="{9613D292-3541-41E5-A159-5D7CA02E109C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2" creationId="{547F7C99-DDBA-489B-8716-822DCB5A7E8A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3" creationId="{90733D65-E3A1-42E3-9E48-FAF42765DF47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4" creationId="{00FBC27C-A95D-404C-B202-38652D1F2A28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5" creationId="{E0CAF484-19F7-412D-B54D-9F12AC89DCA2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6" creationId="{1D87CFD0-7A03-4CB2-95C3-E8E1E09B8C50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7" creationId="{3E51C6D6-9CFA-49CA-8A7A-CEC61B6EF6A5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89" creationId="{A299AFD2-DFFB-4BFC-8A0D-651DFF960EF9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90" creationId="{E54EB730-FCF5-436A-9A53-28B5CDA99672}"/>
          </ac:spMkLst>
        </pc:spChg>
        <pc:spChg chg="mod">
          <ac:chgData name="Christina Morrow" userId="43989237-7c22-4017-8756-22442f7f3983" providerId="ADAL" clId="{23F27D2F-77A9-419D-8D77-0D9CA01ECD24}" dt="2020-10-07T00:02:35.085" v="2762"/>
          <ac:spMkLst>
            <pc:docMk/>
            <pc:sldMk cId="589660322" sldId="352"/>
            <ac:spMk id="391" creationId="{9439F015-CB1F-4F27-841C-6D70F8C2815C}"/>
          </ac:spMkLst>
        </pc:spChg>
        <pc:grpChg chg="add mod">
          <ac:chgData name="Christina Morrow" userId="43989237-7c22-4017-8756-22442f7f3983" providerId="ADAL" clId="{23F27D2F-77A9-419D-8D77-0D9CA01ECD24}" dt="2020-10-08T16:09:56.880" v="5333" actId="1076"/>
          <ac:grpSpMkLst>
            <pc:docMk/>
            <pc:sldMk cId="589660322" sldId="352"/>
            <ac:grpSpMk id="11" creationId="{ACD96BB3-2E3B-4E0E-B274-2F92E9079C70}"/>
          </ac:grpSpMkLst>
        </pc:grpChg>
        <pc:grpChg chg="add mod">
          <ac:chgData name="Christina Morrow" userId="43989237-7c22-4017-8756-22442f7f3983" providerId="ADAL" clId="{23F27D2F-77A9-419D-8D77-0D9CA01ECD24}" dt="2020-10-08T16:06:17.897" v="5301"/>
          <ac:grpSpMkLst>
            <pc:docMk/>
            <pc:sldMk cId="589660322" sldId="352"/>
            <ac:grpSpMk id="13" creationId="{95BB201E-F735-424C-82EC-1A4012D768BA}"/>
          </ac:grpSpMkLst>
        </pc:grpChg>
        <pc:grpChg chg="add mod">
          <ac:chgData name="Christina Morrow" userId="43989237-7c22-4017-8756-22442f7f3983" providerId="ADAL" clId="{23F27D2F-77A9-419D-8D77-0D9CA01ECD24}" dt="2020-10-08T16:10:12.320" v="5337" actId="1076"/>
          <ac:grpSpMkLst>
            <pc:docMk/>
            <pc:sldMk cId="589660322" sldId="352"/>
            <ac:grpSpMk id="14" creationId="{66C1130B-BAD5-4227-B641-F3152BF5F480}"/>
          </ac:grpSpMkLst>
        </pc:grpChg>
        <pc:grpChg chg="add del mod">
          <ac:chgData name="Christina Morrow" userId="43989237-7c22-4017-8756-22442f7f3983" providerId="ADAL" clId="{23F27D2F-77A9-419D-8D77-0D9CA01ECD24}" dt="2020-10-06T22:21:28.523" v="1682" actId="478"/>
          <ac:grpSpMkLst>
            <pc:docMk/>
            <pc:sldMk cId="589660322" sldId="352"/>
            <ac:grpSpMk id="14" creationId="{7142BF29-6B6B-43F7-BEA6-642268C6635F}"/>
          </ac:grpSpMkLst>
        </pc:grpChg>
        <pc:grpChg chg="add del mod topLvl">
          <ac:chgData name="Christina Morrow" userId="43989237-7c22-4017-8756-22442f7f3983" providerId="ADAL" clId="{23F27D2F-77A9-419D-8D77-0D9CA01ECD24}" dt="2020-10-06T22:16:03.483" v="1643" actId="478"/>
          <ac:grpSpMkLst>
            <pc:docMk/>
            <pc:sldMk cId="589660322" sldId="352"/>
            <ac:grpSpMk id="16" creationId="{3C6AE1C8-929C-4E1B-92C7-C5F4DB122124}"/>
          </ac:grpSpMkLst>
        </pc:grpChg>
        <pc:grpChg chg="add del mod">
          <ac:chgData name="Christina Morrow" userId="43989237-7c22-4017-8756-22442f7f3983" providerId="ADAL" clId="{23F27D2F-77A9-419D-8D77-0D9CA01ECD24}" dt="2020-10-01T17:52:52.938" v="287" actId="165"/>
          <ac:grpSpMkLst>
            <pc:docMk/>
            <pc:sldMk cId="589660322" sldId="352"/>
            <ac:grpSpMk id="17" creationId="{F50772DD-269F-420A-8E3B-C00F9398DF07}"/>
          </ac:grpSpMkLst>
        </pc:grpChg>
        <pc:grpChg chg="add mod">
          <ac:chgData name="Christina Morrow" userId="43989237-7c22-4017-8756-22442f7f3983" providerId="ADAL" clId="{23F27D2F-77A9-419D-8D77-0D9CA01ECD24}" dt="2020-10-08T16:06:09.155" v="5299" actId="164"/>
          <ac:grpSpMkLst>
            <pc:docMk/>
            <pc:sldMk cId="589660322" sldId="352"/>
            <ac:grpSpMk id="18" creationId="{8789F9E9-CDA9-4B43-95DD-0ED5090F5AF6}"/>
          </ac:grpSpMkLst>
        </pc:grpChg>
        <pc:grpChg chg="add del mod">
          <ac:chgData name="Christina Morrow" userId="43989237-7c22-4017-8756-22442f7f3983" providerId="ADAL" clId="{23F27D2F-77A9-419D-8D77-0D9CA01ECD24}" dt="2020-10-06T22:15:24.541" v="1636"/>
          <ac:grpSpMkLst>
            <pc:docMk/>
            <pc:sldMk cId="589660322" sldId="352"/>
            <ac:grpSpMk id="23" creationId="{869698AD-886E-40FD-9BF7-6530D6B490B5}"/>
          </ac:grpSpMkLst>
        </pc:grpChg>
        <pc:grpChg chg="mod">
          <ac:chgData name="Christina Morrow" userId="43989237-7c22-4017-8756-22442f7f3983" providerId="ADAL" clId="{23F27D2F-77A9-419D-8D77-0D9CA01ECD24}" dt="2020-10-06T22:15:19.553" v="1633"/>
          <ac:grpSpMkLst>
            <pc:docMk/>
            <pc:sldMk cId="589660322" sldId="352"/>
            <ac:grpSpMk id="27" creationId="{A56314A5-096D-41BB-8897-9C598326DC97}"/>
          </ac:grpSpMkLst>
        </pc:grpChg>
        <pc:grpChg chg="add del mod ord">
          <ac:chgData name="Christina Morrow" userId="43989237-7c22-4017-8756-22442f7f3983" providerId="ADAL" clId="{23F27D2F-77A9-419D-8D77-0D9CA01ECD24}" dt="2020-10-08T15:31:17.238" v="5256" actId="165"/>
          <ac:grpSpMkLst>
            <pc:docMk/>
            <pc:sldMk cId="589660322" sldId="352"/>
            <ac:grpSpMk id="28" creationId="{BE86B195-ADA4-4FCC-A155-ACA5886CB09B}"/>
          </ac:grpSpMkLst>
        </pc:grpChg>
        <pc:grpChg chg="add del mod">
          <ac:chgData name="Christina Morrow" userId="43989237-7c22-4017-8756-22442f7f3983" providerId="ADAL" clId="{23F27D2F-77A9-419D-8D77-0D9CA01ECD24}" dt="2020-10-01T17:51:04.012" v="247" actId="165"/>
          <ac:grpSpMkLst>
            <pc:docMk/>
            <pc:sldMk cId="589660322" sldId="352"/>
            <ac:grpSpMk id="31" creationId="{3CAD5A62-2C1D-425E-9E19-3501295272E0}"/>
          </ac:grpSpMkLst>
        </pc:grpChg>
        <pc:grpChg chg="add del mod">
          <ac:chgData name="Christina Morrow" userId="43989237-7c22-4017-8756-22442f7f3983" providerId="ADAL" clId="{23F27D2F-77A9-419D-8D77-0D9CA01ECD24}" dt="2020-10-06T22:15:24.541" v="1636"/>
          <ac:grpSpMkLst>
            <pc:docMk/>
            <pc:sldMk cId="589660322" sldId="352"/>
            <ac:grpSpMk id="47" creationId="{C449AAAB-EBD4-4D78-B19E-68C8585663F5}"/>
          </ac:grpSpMkLst>
        </pc:grpChg>
        <pc:grpChg chg="del">
          <ac:chgData name="Christina Morrow" userId="43989237-7c22-4017-8756-22442f7f3983" providerId="ADAL" clId="{23F27D2F-77A9-419D-8D77-0D9CA01ECD24}" dt="2020-10-01T17:49:02.118" v="204" actId="478"/>
          <ac:grpSpMkLst>
            <pc:docMk/>
            <pc:sldMk cId="589660322" sldId="352"/>
            <ac:grpSpMk id="67" creationId="{03147465-8475-4E7B-B725-F96541D0AFAE}"/>
          </ac:grpSpMkLst>
        </pc:grpChg>
        <pc:grpChg chg="add del mod">
          <ac:chgData name="Christina Morrow" userId="43989237-7c22-4017-8756-22442f7f3983" providerId="ADAL" clId="{23F27D2F-77A9-419D-8D77-0D9CA01ECD24}" dt="2020-10-06T22:15:24.541" v="1636"/>
          <ac:grpSpMkLst>
            <pc:docMk/>
            <pc:sldMk cId="589660322" sldId="352"/>
            <ac:grpSpMk id="73" creationId="{1EED3207-69B4-430C-9581-41CF6FC9FAA5}"/>
          </ac:grpSpMkLst>
        </pc:grpChg>
        <pc:grpChg chg="del">
          <ac:chgData name="Christina Morrow" userId="43989237-7c22-4017-8756-22442f7f3983" providerId="ADAL" clId="{23F27D2F-77A9-419D-8D77-0D9CA01ECD24}" dt="2020-10-01T17:49:02.118" v="204" actId="478"/>
          <ac:grpSpMkLst>
            <pc:docMk/>
            <pc:sldMk cId="589660322" sldId="352"/>
            <ac:grpSpMk id="83" creationId="{9EE8349E-0A41-457E-8295-8E59B7A91CBB}"/>
          </ac:grpSpMkLst>
        </pc:grpChg>
        <pc:grpChg chg="add mod">
          <ac:chgData name="Christina Morrow" userId="43989237-7c22-4017-8756-22442f7f3983" providerId="ADAL" clId="{23F27D2F-77A9-419D-8D77-0D9CA01ECD24}" dt="2020-10-08T16:05:46.178" v="5297" actId="164"/>
          <ac:grpSpMkLst>
            <pc:docMk/>
            <pc:sldMk cId="589660322" sldId="352"/>
            <ac:grpSpMk id="99" creationId="{604E0A19-51DF-46BD-8D4A-FE09BAC64D4D}"/>
          </ac:grpSpMkLst>
        </pc:grpChg>
        <pc:grpChg chg="mod">
          <ac:chgData name="Christina Morrow" userId="43989237-7c22-4017-8756-22442f7f3983" providerId="ADAL" clId="{23F27D2F-77A9-419D-8D77-0D9CA01ECD24}" dt="2020-10-06T22:15:46.235" v="1637"/>
          <ac:grpSpMkLst>
            <pc:docMk/>
            <pc:sldMk cId="589660322" sldId="352"/>
            <ac:grpSpMk id="101" creationId="{07CE7837-89CB-470C-9C08-5430FC622936}"/>
          </ac:grpSpMkLst>
        </pc:grpChg>
        <pc:grpChg chg="add del mod">
          <ac:chgData name="Christina Morrow" userId="43989237-7c22-4017-8756-22442f7f3983" providerId="ADAL" clId="{23F27D2F-77A9-419D-8D77-0D9CA01ECD24}" dt="2020-10-06T22:28:54.955" v="1807" actId="478"/>
          <ac:grpSpMkLst>
            <pc:docMk/>
            <pc:sldMk cId="589660322" sldId="352"/>
            <ac:grpSpMk id="118" creationId="{6570E080-6A96-4FD4-994B-1F17255BC166}"/>
          </ac:grpSpMkLst>
        </pc:grpChg>
        <pc:grpChg chg="add del mod">
          <ac:chgData name="Christina Morrow" userId="43989237-7c22-4017-8756-22442f7f3983" providerId="ADAL" clId="{23F27D2F-77A9-419D-8D77-0D9CA01ECD24}" dt="2020-10-06T22:28:56.191" v="1808" actId="478"/>
          <ac:grpSpMkLst>
            <pc:docMk/>
            <pc:sldMk cId="589660322" sldId="352"/>
            <ac:grpSpMk id="143" creationId="{EC5E7AE5-034A-4DC5-99A1-6178678C622A}"/>
          </ac:grpSpMkLst>
        </pc:grpChg>
        <pc:grpChg chg="add del mod">
          <ac:chgData name="Christina Morrow" userId="43989237-7c22-4017-8756-22442f7f3983" providerId="ADAL" clId="{23F27D2F-77A9-419D-8D77-0D9CA01ECD24}" dt="2020-10-06T22:28:16.198" v="1797" actId="478"/>
          <ac:grpSpMkLst>
            <pc:docMk/>
            <pc:sldMk cId="589660322" sldId="352"/>
            <ac:grpSpMk id="169" creationId="{F73244D7-029B-4397-A19F-38A00E9F64A8}"/>
          </ac:grpSpMkLst>
        </pc:grpChg>
        <pc:grpChg chg="add del mod">
          <ac:chgData name="Christina Morrow" userId="43989237-7c22-4017-8756-22442f7f3983" providerId="ADAL" clId="{23F27D2F-77A9-419D-8D77-0D9CA01ECD24}" dt="2020-10-06T22:29:07.060" v="1813" actId="478"/>
          <ac:grpSpMkLst>
            <pc:docMk/>
            <pc:sldMk cId="589660322" sldId="352"/>
            <ac:grpSpMk id="194" creationId="{A4EB5600-EBB3-4D42-841F-514BE96E2760}"/>
          </ac:grpSpMkLst>
        </pc:grpChg>
        <pc:grpChg chg="add mod">
          <ac:chgData name="Christina Morrow" userId="43989237-7c22-4017-8756-22442f7f3983" providerId="ADAL" clId="{23F27D2F-77A9-419D-8D77-0D9CA01ECD24}" dt="2020-10-08T16:05:46.178" v="5297" actId="164"/>
          <ac:grpSpMkLst>
            <pc:docMk/>
            <pc:sldMk cId="589660322" sldId="352"/>
            <ac:grpSpMk id="219" creationId="{9903CB0D-AD56-4657-AE91-675E83BB75B1}"/>
          </ac:grpSpMkLst>
        </pc:grpChg>
        <pc:grpChg chg="add mod">
          <ac:chgData name="Christina Morrow" userId="43989237-7c22-4017-8756-22442f7f3983" providerId="ADAL" clId="{23F27D2F-77A9-419D-8D77-0D9CA01ECD24}" dt="2020-10-08T16:05:46.178" v="5297" actId="164"/>
          <ac:grpSpMkLst>
            <pc:docMk/>
            <pc:sldMk cId="589660322" sldId="352"/>
            <ac:grpSpMk id="244" creationId="{E745FB3E-412F-4AEA-B7BE-0D335C888CC8}"/>
          </ac:grpSpMkLst>
        </pc:grpChg>
        <pc:grpChg chg="add mod">
          <ac:chgData name="Christina Morrow" userId="43989237-7c22-4017-8756-22442f7f3983" providerId="ADAL" clId="{23F27D2F-77A9-419D-8D77-0D9CA01ECD24}" dt="2020-10-08T16:06:02.803" v="5298" actId="164"/>
          <ac:grpSpMkLst>
            <pc:docMk/>
            <pc:sldMk cId="589660322" sldId="352"/>
            <ac:grpSpMk id="269" creationId="{99A2DCB7-A6DB-4A7E-B800-84B933C170DF}"/>
          </ac:grpSpMkLst>
        </pc:grpChg>
        <pc:grpChg chg="add mod">
          <ac:chgData name="Christina Morrow" userId="43989237-7c22-4017-8756-22442f7f3983" providerId="ADAL" clId="{23F27D2F-77A9-419D-8D77-0D9CA01ECD24}" dt="2020-10-08T16:06:09.155" v="5299" actId="164"/>
          <ac:grpSpMkLst>
            <pc:docMk/>
            <pc:sldMk cId="589660322" sldId="352"/>
            <ac:grpSpMk id="294" creationId="{9E7DF8C6-BF3E-4CA9-AE2D-ECEC1A187EBF}"/>
          </ac:grpSpMkLst>
        </pc:grpChg>
        <pc:grpChg chg="add del mod">
          <ac:chgData name="Christina Morrow" userId="43989237-7c22-4017-8756-22442f7f3983" providerId="ADAL" clId="{23F27D2F-77A9-419D-8D77-0D9CA01ECD24}" dt="2020-10-06T22:35:39.851" v="1968" actId="478"/>
          <ac:grpSpMkLst>
            <pc:docMk/>
            <pc:sldMk cId="589660322" sldId="352"/>
            <ac:grpSpMk id="319" creationId="{27FD67E5-DDE1-449B-963A-6645EF70EBA1}"/>
          </ac:grpSpMkLst>
        </pc:grpChg>
        <pc:grpChg chg="add mod">
          <ac:chgData name="Christina Morrow" userId="43989237-7c22-4017-8756-22442f7f3983" providerId="ADAL" clId="{23F27D2F-77A9-419D-8D77-0D9CA01ECD24}" dt="2020-10-08T16:06:02.803" v="5298" actId="164"/>
          <ac:grpSpMkLst>
            <pc:docMk/>
            <pc:sldMk cId="589660322" sldId="352"/>
            <ac:grpSpMk id="333" creationId="{0F471D0A-501A-4900-B865-D9B060FF95B9}"/>
          </ac:grpSpMkLst>
        </pc:grpChg>
        <pc:grpChg chg="mod">
          <ac:chgData name="Christina Morrow" userId="43989237-7c22-4017-8756-22442f7f3983" providerId="ADAL" clId="{23F27D2F-77A9-419D-8D77-0D9CA01ECD24}" dt="2020-10-06T22:36:45.470" v="1980"/>
          <ac:grpSpMkLst>
            <pc:docMk/>
            <pc:sldMk cId="589660322" sldId="352"/>
            <ac:grpSpMk id="334" creationId="{CA65000E-CBDF-4806-9F66-7DFD6A1ABB90}"/>
          </ac:grpSpMkLst>
        </pc:grpChg>
        <pc:grpChg chg="add del mod">
          <ac:chgData name="Christina Morrow" userId="43989237-7c22-4017-8756-22442f7f3983" providerId="ADAL" clId="{23F27D2F-77A9-419D-8D77-0D9CA01ECD24}" dt="2020-10-06T23:59:24.878" v="2721"/>
          <ac:grpSpMkLst>
            <pc:docMk/>
            <pc:sldMk cId="589660322" sldId="352"/>
            <ac:grpSpMk id="353" creationId="{79062886-0089-4B53-BA96-706194500753}"/>
          </ac:grpSpMkLst>
        </pc:grpChg>
        <pc:grpChg chg="mod">
          <ac:chgData name="Christina Morrow" userId="43989237-7c22-4017-8756-22442f7f3983" providerId="ADAL" clId="{23F27D2F-77A9-419D-8D77-0D9CA01ECD24}" dt="2020-10-06T23:58:44.904" v="2703"/>
          <ac:grpSpMkLst>
            <pc:docMk/>
            <pc:sldMk cId="589660322" sldId="352"/>
            <ac:grpSpMk id="354" creationId="{48054FDF-795A-46AE-88FD-9F5062671DD9}"/>
          </ac:grpSpMkLst>
        </pc:grpChg>
        <pc:grpChg chg="mod">
          <ac:chgData name="Christina Morrow" userId="43989237-7c22-4017-8756-22442f7f3983" providerId="ADAL" clId="{23F27D2F-77A9-419D-8D77-0D9CA01ECD24}" dt="2020-10-06T23:58:44.904" v="2703"/>
          <ac:grpSpMkLst>
            <pc:docMk/>
            <pc:sldMk cId="589660322" sldId="352"/>
            <ac:grpSpMk id="358" creationId="{0CAEB559-4BDD-4A05-B5DD-A613C712D67F}"/>
          </ac:grpSpMkLst>
        </pc:grpChg>
        <pc:grpChg chg="add del mod">
          <ac:chgData name="Christina Morrow" userId="43989237-7c22-4017-8756-22442f7f3983" providerId="ADAL" clId="{23F27D2F-77A9-419D-8D77-0D9CA01ECD24}" dt="2020-10-07T00:03:11.165" v="2772" actId="478"/>
          <ac:grpSpMkLst>
            <pc:docMk/>
            <pc:sldMk cId="589660322" sldId="352"/>
            <ac:grpSpMk id="374" creationId="{1DCC91AB-F295-4009-81EE-3E5AC58F0EA7}"/>
          </ac:grpSpMkLst>
        </pc:grpChg>
        <pc:grpChg chg="mod">
          <ac:chgData name="Christina Morrow" userId="43989237-7c22-4017-8756-22442f7f3983" providerId="ADAL" clId="{23F27D2F-77A9-419D-8D77-0D9CA01ECD24}" dt="2020-10-07T00:02:35.085" v="2762"/>
          <ac:grpSpMkLst>
            <pc:docMk/>
            <pc:sldMk cId="589660322" sldId="352"/>
            <ac:grpSpMk id="375" creationId="{B8797CE1-505C-44D9-994D-CC8B544871EC}"/>
          </ac:grpSpMkLst>
        </pc:grpChg>
        <pc:picChg chg="add mod">
          <ac:chgData name="Christina Morrow" userId="43989237-7c22-4017-8756-22442f7f3983" providerId="ADAL" clId="{23F27D2F-77A9-419D-8D77-0D9CA01ECD24}" dt="2020-10-08T16:05:46.178" v="5297" actId="164"/>
          <ac:picMkLst>
            <pc:docMk/>
            <pc:sldMk cId="589660322" sldId="352"/>
            <ac:picMk id="5" creationId="{0A5EF741-C35A-46D1-99DD-FE4167F0FE8E}"/>
          </ac:picMkLst>
        </pc:picChg>
        <pc:picChg chg="add del mod">
          <ac:chgData name="Christina Morrow" userId="43989237-7c22-4017-8756-22442f7f3983" providerId="ADAL" clId="{23F27D2F-77A9-419D-8D77-0D9CA01ECD24}" dt="2020-10-01T17:58:14.352" v="477" actId="478"/>
          <ac:picMkLst>
            <pc:docMk/>
            <pc:sldMk cId="589660322" sldId="352"/>
            <ac:picMk id="7" creationId="{01D15037-0BF6-4D28-A7BD-BF2D82238E40}"/>
          </ac:picMkLst>
        </pc:picChg>
        <pc:picChg chg="add del mod">
          <ac:chgData name="Christina Morrow" userId="43989237-7c22-4017-8756-22442f7f3983" providerId="ADAL" clId="{23F27D2F-77A9-419D-8D77-0D9CA01ECD24}" dt="2020-10-08T16:05:34.585" v="5296" actId="478"/>
          <ac:picMkLst>
            <pc:docMk/>
            <pc:sldMk cId="589660322" sldId="352"/>
            <ac:picMk id="7" creationId="{61C958D3-D1E9-4ABD-B632-91C6E4415954}"/>
          </ac:picMkLst>
        </pc:picChg>
        <pc:picChg chg="add del mod topLvl">
          <ac:chgData name="Christina Morrow" userId="43989237-7c22-4017-8756-22442f7f3983" providerId="ADAL" clId="{23F27D2F-77A9-419D-8D77-0D9CA01ECD24}" dt="2020-10-06T22:16:03.483" v="1643" actId="478"/>
          <ac:picMkLst>
            <pc:docMk/>
            <pc:sldMk cId="589660322" sldId="352"/>
            <ac:picMk id="11" creationId="{170964C4-52EA-45D1-9ABC-4731CBBEBC6A}"/>
          </ac:picMkLst>
        </pc:picChg>
        <pc:picChg chg="add mod topLvl">
          <ac:chgData name="Christina Morrow" userId="43989237-7c22-4017-8756-22442f7f3983" providerId="ADAL" clId="{23F27D2F-77A9-419D-8D77-0D9CA01ECD24}" dt="2020-10-01T17:52:57.206" v="288" actId="164"/>
          <ac:picMkLst>
            <pc:docMk/>
            <pc:sldMk cId="589660322" sldId="352"/>
            <ac:picMk id="12" creationId="{BF24F2B4-2100-4539-B412-BDF7DFB1B22A}"/>
          </ac:picMkLst>
        </pc:picChg>
        <pc:picChg chg="add del mod topLvl">
          <ac:chgData name="Christina Morrow" userId="43989237-7c22-4017-8756-22442f7f3983" providerId="ADAL" clId="{23F27D2F-77A9-419D-8D77-0D9CA01ECD24}" dt="2020-10-06T23:07:38.542" v="2427" actId="478"/>
          <ac:picMkLst>
            <pc:docMk/>
            <pc:sldMk cId="589660322" sldId="352"/>
            <ac:picMk id="13" creationId="{28053B3F-2394-4B4D-9A87-5B14684918E2}"/>
          </ac:picMkLst>
        </pc:picChg>
        <pc:picChg chg="del">
          <ac:chgData name="Christina Morrow" userId="43989237-7c22-4017-8756-22442f7f3983" providerId="ADAL" clId="{23F27D2F-77A9-419D-8D77-0D9CA01ECD24}" dt="2020-10-01T17:49:02.118" v="204" actId="478"/>
          <ac:picMkLst>
            <pc:docMk/>
            <pc:sldMk cId="589660322" sldId="352"/>
            <ac:picMk id="15" creationId="{8B9065FA-1D70-421E-8F42-4CABB819D4B8}"/>
          </ac:picMkLst>
        </pc:picChg>
        <pc:picChg chg="add del mod">
          <ac:chgData name="Christina Morrow" userId="43989237-7c22-4017-8756-22442f7f3983" providerId="ADAL" clId="{23F27D2F-77A9-419D-8D77-0D9CA01ECD24}" dt="2020-10-06T23:58:26.253" v="2697" actId="22"/>
          <ac:picMkLst>
            <pc:docMk/>
            <pc:sldMk cId="589660322" sldId="352"/>
            <ac:picMk id="19" creationId="{3CB87CF1-113A-4396-B0AF-B4227A04627F}"/>
          </ac:picMkLst>
        </pc:picChg>
        <pc:picChg chg="add del mod">
          <ac:chgData name="Christina Morrow" userId="43989237-7c22-4017-8756-22442f7f3983" providerId="ADAL" clId="{23F27D2F-77A9-419D-8D77-0D9CA01ECD24}" dt="2020-10-06T22:15:24.541" v="1636"/>
          <ac:picMkLst>
            <pc:docMk/>
            <pc:sldMk cId="589660322" sldId="352"/>
            <ac:picMk id="21" creationId="{9CDC56F1-A87F-4264-92FA-4F7248F7B745}"/>
          </ac:picMkLst>
        </pc:picChg>
        <pc:picChg chg="del mod topLvl">
          <ac:chgData name="Christina Morrow" userId="43989237-7c22-4017-8756-22442f7f3983" providerId="ADAL" clId="{23F27D2F-77A9-419D-8D77-0D9CA01ECD24}" dt="2020-10-06T22:21:28.523" v="1682" actId="478"/>
          <ac:picMkLst>
            <pc:docMk/>
            <pc:sldMk cId="589660322" sldId="352"/>
            <ac:picMk id="33" creationId="{253552A7-64FD-4E38-AD83-075B54306E33}"/>
          </ac:picMkLst>
        </pc:picChg>
        <pc:picChg chg="del mod topLvl">
          <ac:chgData name="Christina Morrow" userId="43989237-7c22-4017-8756-22442f7f3983" providerId="ADAL" clId="{23F27D2F-77A9-419D-8D77-0D9CA01ECD24}" dt="2020-10-06T22:21:26.441" v="1680" actId="478"/>
          <ac:picMkLst>
            <pc:docMk/>
            <pc:sldMk cId="589660322" sldId="352"/>
            <ac:picMk id="34" creationId="{D516066B-B4D7-4B38-98EE-71314FDF16E2}"/>
          </ac:picMkLst>
        </pc:picChg>
        <pc:picChg chg="add del mod">
          <ac:chgData name="Christina Morrow" userId="43989237-7c22-4017-8756-22442f7f3983" providerId="ADAL" clId="{23F27D2F-77A9-419D-8D77-0D9CA01ECD24}" dt="2020-10-06T22:21:27.583" v="1681" actId="478"/>
          <ac:picMkLst>
            <pc:docMk/>
            <pc:sldMk cId="589660322" sldId="352"/>
            <ac:picMk id="35" creationId="{2940A82D-99E3-4CD6-A92A-A45A0C728589}"/>
          </ac:picMkLst>
        </pc:picChg>
        <pc:picChg chg="add del mod">
          <ac:chgData name="Christina Morrow" userId="43989237-7c22-4017-8756-22442f7f3983" providerId="ADAL" clId="{23F27D2F-77A9-419D-8D77-0D9CA01ECD24}" dt="2020-10-06T22:15:24.541" v="1636"/>
          <ac:picMkLst>
            <pc:docMk/>
            <pc:sldMk cId="589660322" sldId="352"/>
            <ac:picMk id="72" creationId="{A0774B31-90A6-4B35-B460-CA5A44596C95}"/>
          </ac:picMkLst>
        </pc:picChg>
        <pc:picChg chg="del">
          <ac:chgData name="Christina Morrow" userId="43989237-7c22-4017-8756-22442f7f3983" providerId="ADAL" clId="{23F27D2F-77A9-419D-8D77-0D9CA01ECD24}" dt="2020-10-01T17:49:02.118" v="204" actId="478"/>
          <ac:picMkLst>
            <pc:docMk/>
            <pc:sldMk cId="589660322" sldId="352"/>
            <ac:picMk id="85" creationId="{A685911B-7CC8-4310-B7E3-622590A81D2C}"/>
          </ac:picMkLst>
        </pc:picChg>
        <pc:picChg chg="mod">
          <ac:chgData name="Christina Morrow" userId="43989237-7c22-4017-8756-22442f7f3983" providerId="ADAL" clId="{23F27D2F-77A9-419D-8D77-0D9CA01ECD24}" dt="2020-10-06T22:36:45.470" v="1980"/>
          <ac:picMkLst>
            <pc:docMk/>
            <pc:sldMk cId="589660322" sldId="352"/>
            <ac:picMk id="336" creationId="{5606BB6F-AE3E-492B-8821-AB496C6B6B64}"/>
          </ac:picMkLst>
        </pc:picChg>
        <pc:picChg chg="mod">
          <ac:chgData name="Christina Morrow" userId="43989237-7c22-4017-8756-22442f7f3983" providerId="ADAL" clId="{23F27D2F-77A9-419D-8D77-0D9CA01ECD24}" dt="2020-10-06T22:36:45.470" v="1980"/>
          <ac:picMkLst>
            <pc:docMk/>
            <pc:sldMk cId="589660322" sldId="352"/>
            <ac:picMk id="337" creationId="{3930F9C6-A5D0-41BB-BD3C-6D0392338928}"/>
          </ac:picMkLst>
        </pc:picChg>
        <pc:picChg chg="mod">
          <ac:chgData name="Christina Morrow" userId="43989237-7c22-4017-8756-22442f7f3983" providerId="ADAL" clId="{23F27D2F-77A9-419D-8D77-0D9CA01ECD24}" dt="2020-10-06T22:36:45.470" v="1980"/>
          <ac:picMkLst>
            <pc:docMk/>
            <pc:sldMk cId="589660322" sldId="352"/>
            <ac:picMk id="338" creationId="{0A202BD7-E1E0-4F67-9727-90EB26FFF10D}"/>
          </ac:picMkLst>
        </pc:picChg>
        <pc:picChg chg="mod">
          <ac:chgData name="Christina Morrow" userId="43989237-7c22-4017-8756-22442f7f3983" providerId="ADAL" clId="{23F27D2F-77A9-419D-8D77-0D9CA01ECD24}" dt="2020-10-06T23:58:44.904" v="2703"/>
          <ac:picMkLst>
            <pc:docMk/>
            <pc:sldMk cId="589660322" sldId="352"/>
            <ac:picMk id="356" creationId="{97EBE644-A493-4E79-80F6-4BC22CACA5C2}"/>
          </ac:picMkLst>
        </pc:picChg>
        <pc:picChg chg="mod">
          <ac:chgData name="Christina Morrow" userId="43989237-7c22-4017-8756-22442f7f3983" providerId="ADAL" clId="{23F27D2F-77A9-419D-8D77-0D9CA01ECD24}" dt="2020-10-07T00:02:35.085" v="2762"/>
          <ac:picMkLst>
            <pc:docMk/>
            <pc:sldMk cId="589660322" sldId="352"/>
            <ac:picMk id="377" creationId="{0FE948E4-E06F-45B2-8F7C-B7ED73A000FF}"/>
          </ac:picMkLst>
        </pc:picChg>
        <pc:picChg chg="mod">
          <ac:chgData name="Christina Morrow" userId="43989237-7c22-4017-8756-22442f7f3983" providerId="ADAL" clId="{23F27D2F-77A9-419D-8D77-0D9CA01ECD24}" dt="2020-10-07T00:02:35.085" v="2762"/>
          <ac:picMkLst>
            <pc:docMk/>
            <pc:sldMk cId="589660322" sldId="352"/>
            <ac:picMk id="378" creationId="{7A01B7EB-4B54-4519-BE19-E5B113DB3D3E}"/>
          </ac:picMkLst>
        </pc:picChg>
        <pc:picChg chg="mod">
          <ac:chgData name="Christina Morrow" userId="43989237-7c22-4017-8756-22442f7f3983" providerId="ADAL" clId="{23F27D2F-77A9-419D-8D77-0D9CA01ECD24}" dt="2020-10-07T00:02:35.085" v="2762"/>
          <ac:picMkLst>
            <pc:docMk/>
            <pc:sldMk cId="589660322" sldId="352"/>
            <ac:picMk id="379" creationId="{6C043A48-33D5-4317-85F0-AF32FE5EAD3D}"/>
          </ac:picMkLst>
        </pc:pic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25" creationId="{712822AB-DE4E-4CFB-A199-A4A3979B4EEC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29" creationId="{504A202E-6B4E-4E94-9046-4F1F0E6FCD2E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36" creationId="{4DB0A84E-D481-449C-807E-D8A5D01EF3B2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37" creationId="{79CBC83F-524D-4DC5-9729-12E16C3E7736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38" creationId="{6E7E62D2-7CC3-4231-B218-233D22942D81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39" creationId="{0740AED6-B501-4B24-BC93-6B75B55B1F6D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40" creationId="{7DBA1E1D-4284-4B6A-BCC7-5EEBF5068AAC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41" creationId="{F8F3FFB9-A7BC-4C13-B4DD-3AE1507B3675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42" creationId="{C9705A2F-8B5E-466D-874B-9797648EA971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43" creationId="{A6927811-8377-4BAC-BCF3-4EB0A490ADAB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44" creationId="{CA25E89F-5B0D-49BE-9B04-5BFD2DB98CFA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50" creationId="{CB29EACC-D0E7-4F3A-AB5B-7F0FFE4F63FF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59" creationId="{CFA71E3B-055D-4A2E-B6E0-7F4EBEC5DE2B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60" creationId="{02F74733-4D8C-47C7-906A-8FDB723EEAEA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61" creationId="{8978C440-7CEA-477A-A58A-BD6A5F2EC098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63" creationId="{3C32A829-2359-4C30-A16B-C85DAFEDC57A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65" creationId="{DA8FE7BD-BA1E-404E-B824-7CF23D132F3A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66" creationId="{2CC027A5-4F8A-4A61-A761-7BC4FA4E4D37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67" creationId="{E306D202-955B-45F1-98DD-A7B1D11C040E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71" creationId="{CA1CC9E9-C7EA-43EB-A249-6D063430E527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76" creationId="{FAEBDF12-F3F9-4E18-BB39-DD09085FA922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85" creationId="{09007518-0F32-46A9-BAB7-A7FD035C2441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86" creationId="{1952C94E-9843-4F17-B4A9-9F737D7CA240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87" creationId="{49AE31CA-5124-49F6-88AA-315EFE88268D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89" creationId="{961743CF-9F0E-4098-BFCF-8A4DA6796D7F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91" creationId="{180D1E39-DCF8-4873-ACFA-91FE10096B3D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92" creationId="{F1A3E060-FAB7-4C77-A3A6-E8CFDC91996A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93" creationId="{36D2A713-D821-4834-9238-600B7A2AED0C}"/>
          </ac:cxnSpMkLst>
        </pc:cxnChg>
        <pc:cxnChg chg="mod">
          <ac:chgData name="Christina Morrow" userId="43989237-7c22-4017-8756-22442f7f3983" providerId="ADAL" clId="{23F27D2F-77A9-419D-8D77-0D9CA01ECD24}" dt="2020-10-06T22:15:19.553" v="1633"/>
          <ac:cxnSpMkLst>
            <pc:docMk/>
            <pc:sldMk cId="589660322" sldId="352"/>
            <ac:cxnSpMk id="97" creationId="{A8F68DF0-0EEA-4CC0-8E8C-FFB6322D8019}"/>
          </ac:cxnSpMkLst>
        </pc:cxnChg>
        <pc:cxnChg chg="add del mod">
          <ac:chgData name="Christina Morrow" userId="43989237-7c22-4017-8756-22442f7f3983" providerId="ADAL" clId="{23F27D2F-77A9-419D-8D77-0D9CA01ECD24}" dt="2020-10-06T22:15:24.541" v="1636"/>
          <ac:cxnSpMkLst>
            <pc:docMk/>
            <pc:sldMk cId="589660322" sldId="352"/>
            <ac:cxnSpMk id="98" creationId="{289A0AAD-0650-4D7E-96D3-4BBCA8A4CF0C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00" creationId="{07D8D521-30E7-4F16-97B4-173E3D42C347}"/>
          </ac:cxnSpMkLst>
        </pc:cxnChg>
        <pc:cxnChg chg="del mod">
          <ac:chgData name="Christina Morrow" userId="43989237-7c22-4017-8756-22442f7f3983" providerId="ADAL" clId="{23F27D2F-77A9-419D-8D77-0D9CA01ECD24}" dt="2020-10-06T22:15:52.753" v="1640" actId="478"/>
          <ac:cxnSpMkLst>
            <pc:docMk/>
            <pc:sldMk cId="589660322" sldId="352"/>
            <ac:cxnSpMk id="102" creationId="{721E41F0-E908-4D2C-8559-051499C47F31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06" creationId="{AE3C8F9F-5052-4043-A6B3-66C95BB7B882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07" creationId="{0C90CCF4-DC80-41BB-BF21-668F4B8342C8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08" creationId="{231C1C1E-A5E9-4DF8-AAFE-A282A150997D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09" creationId="{A62E3490-D70A-48A2-A137-7C4D6F090BF0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10" creationId="{72D426C9-A1BC-46B1-A1A4-D3C825D360E0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11" creationId="{0F5251B6-1ECE-4645-B98B-45C5C6CEEAA4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12" creationId="{40B3CFE7-234D-447B-AEC2-C5BD02A2567E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13" creationId="{55BDB7DF-E196-4EDF-95DA-0EE0760BCB65}"/>
          </ac:cxnSpMkLst>
        </pc:cxnChg>
        <pc:cxnChg chg="mod">
          <ac:chgData name="Christina Morrow" userId="43989237-7c22-4017-8756-22442f7f3983" providerId="ADAL" clId="{23F27D2F-77A9-419D-8D77-0D9CA01ECD24}" dt="2020-10-06T22:15:46.235" v="1637"/>
          <ac:cxnSpMkLst>
            <pc:docMk/>
            <pc:sldMk cId="589660322" sldId="352"/>
            <ac:cxnSpMk id="114" creationId="{B8BFD69C-8ABA-4ACE-8186-674CF2E21D68}"/>
          </ac:cxnSpMkLst>
        </pc:cxnChg>
        <pc:cxnChg chg="mod">
          <ac:chgData name="Christina Morrow" userId="43989237-7c22-4017-8756-22442f7f3983" providerId="ADAL" clId="{23F27D2F-77A9-419D-8D77-0D9CA01ECD24}" dt="2020-10-06T22:28:54.955" v="1807" actId="478"/>
          <ac:cxnSpMkLst>
            <pc:docMk/>
            <pc:sldMk cId="589660322" sldId="352"/>
            <ac:cxnSpMk id="121" creationId="{E3BD14A6-7E3D-48FF-8B25-6652AB7DBB5B}"/>
          </ac:cxnSpMkLst>
        </pc:cxnChg>
        <pc:cxnChg chg="mod">
          <ac:chgData name="Christina Morrow" userId="43989237-7c22-4017-8756-22442f7f3983" providerId="ADAL" clId="{23F27D2F-77A9-419D-8D77-0D9CA01ECD24}" dt="2020-10-06T22:28:54.955" v="1807" actId="478"/>
          <ac:cxnSpMkLst>
            <pc:docMk/>
            <pc:sldMk cId="589660322" sldId="352"/>
            <ac:cxnSpMk id="130" creationId="{005EE594-F96D-43CB-8E21-DBF569663D97}"/>
          </ac:cxnSpMkLst>
        </pc:cxnChg>
        <pc:cxnChg chg="mod">
          <ac:chgData name="Christina Morrow" userId="43989237-7c22-4017-8756-22442f7f3983" providerId="ADAL" clId="{23F27D2F-77A9-419D-8D77-0D9CA01ECD24}" dt="2020-10-06T22:28:54.955" v="1807" actId="478"/>
          <ac:cxnSpMkLst>
            <pc:docMk/>
            <pc:sldMk cId="589660322" sldId="352"/>
            <ac:cxnSpMk id="131" creationId="{8FE9B998-AB0D-45C4-8B8B-144117AF589C}"/>
          </ac:cxnSpMkLst>
        </pc:cxnChg>
        <pc:cxnChg chg="mod">
          <ac:chgData name="Christina Morrow" userId="43989237-7c22-4017-8756-22442f7f3983" providerId="ADAL" clId="{23F27D2F-77A9-419D-8D77-0D9CA01ECD24}" dt="2020-10-06T22:28:54.955" v="1807" actId="478"/>
          <ac:cxnSpMkLst>
            <pc:docMk/>
            <pc:sldMk cId="589660322" sldId="352"/>
            <ac:cxnSpMk id="132" creationId="{E592AB34-407F-4E12-ACEB-13FA996343D2}"/>
          </ac:cxnSpMkLst>
        </pc:cxnChg>
        <pc:cxnChg chg="mod">
          <ac:chgData name="Christina Morrow" userId="43989237-7c22-4017-8756-22442f7f3983" providerId="ADAL" clId="{23F27D2F-77A9-419D-8D77-0D9CA01ECD24}" dt="2020-10-06T22:16:25.894" v="1652"/>
          <ac:cxnSpMkLst>
            <pc:docMk/>
            <pc:sldMk cId="589660322" sldId="352"/>
            <ac:cxnSpMk id="134" creationId="{1975AFFC-D741-4697-BEAA-8FBEFB8B09B9}"/>
          </ac:cxnSpMkLst>
        </pc:cxnChg>
        <pc:cxnChg chg="mod">
          <ac:chgData name="Christina Morrow" userId="43989237-7c22-4017-8756-22442f7f3983" providerId="ADAL" clId="{23F27D2F-77A9-419D-8D77-0D9CA01ECD24}" dt="2020-10-06T22:28:54.955" v="1807" actId="478"/>
          <ac:cxnSpMkLst>
            <pc:docMk/>
            <pc:sldMk cId="589660322" sldId="352"/>
            <ac:cxnSpMk id="136" creationId="{CC3CDE56-2F53-49B4-8E0F-69C93D787493}"/>
          </ac:cxnSpMkLst>
        </pc:cxnChg>
        <pc:cxnChg chg="mod">
          <ac:chgData name="Christina Morrow" userId="43989237-7c22-4017-8756-22442f7f3983" providerId="ADAL" clId="{23F27D2F-77A9-419D-8D77-0D9CA01ECD24}" dt="2020-10-06T22:16:25.894" v="1652"/>
          <ac:cxnSpMkLst>
            <pc:docMk/>
            <pc:sldMk cId="589660322" sldId="352"/>
            <ac:cxnSpMk id="137" creationId="{9411DDEF-5D0B-4CFA-8FFB-1779E780B4CC}"/>
          </ac:cxnSpMkLst>
        </pc:cxnChg>
        <pc:cxnChg chg="mod">
          <ac:chgData name="Christina Morrow" userId="43989237-7c22-4017-8756-22442f7f3983" providerId="ADAL" clId="{23F27D2F-77A9-419D-8D77-0D9CA01ECD24}" dt="2020-10-06T22:16:25.894" v="1652"/>
          <ac:cxnSpMkLst>
            <pc:docMk/>
            <pc:sldMk cId="589660322" sldId="352"/>
            <ac:cxnSpMk id="138" creationId="{394F2F47-737E-414D-8F5D-A0441B991E25}"/>
          </ac:cxnSpMkLst>
        </pc:cxnChg>
        <pc:cxnChg chg="mod">
          <ac:chgData name="Christina Morrow" userId="43989237-7c22-4017-8756-22442f7f3983" providerId="ADAL" clId="{23F27D2F-77A9-419D-8D77-0D9CA01ECD24}" dt="2020-10-06T22:28:54.955" v="1807" actId="478"/>
          <ac:cxnSpMkLst>
            <pc:docMk/>
            <pc:sldMk cId="589660322" sldId="352"/>
            <ac:cxnSpMk id="142" creationId="{0423FE31-F2FE-4F13-AF2B-B9148B75C8FB}"/>
          </ac:cxnSpMkLst>
        </pc:cxnChg>
        <pc:cxnChg chg="mod">
          <ac:chgData name="Christina Morrow" userId="43989237-7c22-4017-8756-22442f7f3983" providerId="ADAL" clId="{23F27D2F-77A9-419D-8D77-0D9CA01ECD24}" dt="2020-10-06T22:28:56.191" v="1808" actId="478"/>
          <ac:cxnSpMkLst>
            <pc:docMk/>
            <pc:sldMk cId="589660322" sldId="352"/>
            <ac:cxnSpMk id="146" creationId="{4EB9B4BE-2DCD-4D13-B2DA-DACBFAD22B8D}"/>
          </ac:cxnSpMkLst>
        </pc:cxnChg>
        <pc:cxnChg chg="mod">
          <ac:chgData name="Christina Morrow" userId="43989237-7c22-4017-8756-22442f7f3983" providerId="ADAL" clId="{23F27D2F-77A9-419D-8D77-0D9CA01ECD24}" dt="2020-10-06T22:28:56.191" v="1808" actId="478"/>
          <ac:cxnSpMkLst>
            <pc:docMk/>
            <pc:sldMk cId="589660322" sldId="352"/>
            <ac:cxnSpMk id="155" creationId="{C22FF244-1E52-499D-90B1-FB1BC82C8960}"/>
          </ac:cxnSpMkLst>
        </pc:cxnChg>
        <pc:cxnChg chg="mod">
          <ac:chgData name="Christina Morrow" userId="43989237-7c22-4017-8756-22442f7f3983" providerId="ADAL" clId="{23F27D2F-77A9-419D-8D77-0D9CA01ECD24}" dt="2020-10-06T22:28:56.191" v="1808" actId="478"/>
          <ac:cxnSpMkLst>
            <pc:docMk/>
            <pc:sldMk cId="589660322" sldId="352"/>
            <ac:cxnSpMk id="156" creationId="{24459306-69B4-40F4-868C-0C572FFA5B02}"/>
          </ac:cxnSpMkLst>
        </pc:cxnChg>
        <pc:cxnChg chg="mod">
          <ac:chgData name="Christina Morrow" userId="43989237-7c22-4017-8756-22442f7f3983" providerId="ADAL" clId="{23F27D2F-77A9-419D-8D77-0D9CA01ECD24}" dt="2020-10-06T22:28:56.191" v="1808" actId="478"/>
          <ac:cxnSpMkLst>
            <pc:docMk/>
            <pc:sldMk cId="589660322" sldId="352"/>
            <ac:cxnSpMk id="157" creationId="{4D56FC29-7BA2-420E-8E98-36E3D4A5721C}"/>
          </ac:cxnSpMkLst>
        </pc:cxnChg>
        <pc:cxnChg chg="mod">
          <ac:chgData name="Christina Morrow" userId="43989237-7c22-4017-8756-22442f7f3983" providerId="ADAL" clId="{23F27D2F-77A9-419D-8D77-0D9CA01ECD24}" dt="2020-10-06T22:16:40.606" v="1659"/>
          <ac:cxnSpMkLst>
            <pc:docMk/>
            <pc:sldMk cId="589660322" sldId="352"/>
            <ac:cxnSpMk id="159" creationId="{C31D1002-A16C-4518-A132-1825C474EE82}"/>
          </ac:cxnSpMkLst>
        </pc:cxnChg>
        <pc:cxnChg chg="mod">
          <ac:chgData name="Christina Morrow" userId="43989237-7c22-4017-8756-22442f7f3983" providerId="ADAL" clId="{23F27D2F-77A9-419D-8D77-0D9CA01ECD24}" dt="2020-10-06T22:28:56.191" v="1808" actId="478"/>
          <ac:cxnSpMkLst>
            <pc:docMk/>
            <pc:sldMk cId="589660322" sldId="352"/>
            <ac:cxnSpMk id="161" creationId="{45C7890C-E137-4D84-BC84-F6DEA0088991}"/>
          </ac:cxnSpMkLst>
        </pc:cxnChg>
        <pc:cxnChg chg="mod">
          <ac:chgData name="Christina Morrow" userId="43989237-7c22-4017-8756-22442f7f3983" providerId="ADAL" clId="{23F27D2F-77A9-419D-8D77-0D9CA01ECD24}" dt="2020-10-06T22:16:40.606" v="1659"/>
          <ac:cxnSpMkLst>
            <pc:docMk/>
            <pc:sldMk cId="589660322" sldId="352"/>
            <ac:cxnSpMk id="162" creationId="{0F463ACD-57FB-47F5-AA2F-0CD1956E9E99}"/>
          </ac:cxnSpMkLst>
        </pc:cxnChg>
        <pc:cxnChg chg="mod">
          <ac:chgData name="Christina Morrow" userId="43989237-7c22-4017-8756-22442f7f3983" providerId="ADAL" clId="{23F27D2F-77A9-419D-8D77-0D9CA01ECD24}" dt="2020-10-06T22:16:40.606" v="1659"/>
          <ac:cxnSpMkLst>
            <pc:docMk/>
            <pc:sldMk cId="589660322" sldId="352"/>
            <ac:cxnSpMk id="163" creationId="{963F1997-AA6A-459A-AB07-E22E644D77A6}"/>
          </ac:cxnSpMkLst>
        </pc:cxnChg>
        <pc:cxnChg chg="mod">
          <ac:chgData name="Christina Morrow" userId="43989237-7c22-4017-8756-22442f7f3983" providerId="ADAL" clId="{23F27D2F-77A9-419D-8D77-0D9CA01ECD24}" dt="2020-10-06T22:28:56.191" v="1808" actId="478"/>
          <ac:cxnSpMkLst>
            <pc:docMk/>
            <pc:sldMk cId="589660322" sldId="352"/>
            <ac:cxnSpMk id="167" creationId="{20D0843B-9678-4A8D-AC8C-FC6E6A938894}"/>
          </ac:cxnSpMkLst>
        </pc:cxnChg>
        <pc:cxnChg chg="add mod ord">
          <ac:chgData name="Christina Morrow" userId="43989237-7c22-4017-8756-22442f7f3983" providerId="ADAL" clId="{23F27D2F-77A9-419D-8D77-0D9CA01ECD24}" dt="2020-10-08T16:05:46.178" v="5297" actId="164"/>
          <ac:cxnSpMkLst>
            <pc:docMk/>
            <pc:sldMk cId="589660322" sldId="352"/>
            <ac:cxnSpMk id="168" creationId="{EB40428E-8508-4F66-A533-D2033EABAAB7}"/>
          </ac:cxnSpMkLst>
        </pc:cxnChg>
        <pc:cxnChg chg="mod">
          <ac:chgData name="Christina Morrow" userId="43989237-7c22-4017-8756-22442f7f3983" providerId="ADAL" clId="{23F27D2F-77A9-419D-8D77-0D9CA01ECD24}" dt="2020-10-06T22:28:16.198" v="1797" actId="478"/>
          <ac:cxnSpMkLst>
            <pc:docMk/>
            <pc:sldMk cId="589660322" sldId="352"/>
            <ac:cxnSpMk id="172" creationId="{8FA224F7-41D3-46F3-9B3B-2AEBEA46C702}"/>
          </ac:cxnSpMkLst>
        </pc:cxnChg>
        <pc:cxnChg chg="mod">
          <ac:chgData name="Christina Morrow" userId="43989237-7c22-4017-8756-22442f7f3983" providerId="ADAL" clId="{23F27D2F-77A9-419D-8D77-0D9CA01ECD24}" dt="2020-10-06T22:28:16.198" v="1797" actId="478"/>
          <ac:cxnSpMkLst>
            <pc:docMk/>
            <pc:sldMk cId="589660322" sldId="352"/>
            <ac:cxnSpMk id="181" creationId="{9DFD4F17-9E7F-47D8-88D6-1222BA1BA04C}"/>
          </ac:cxnSpMkLst>
        </pc:cxnChg>
        <pc:cxnChg chg="mod">
          <ac:chgData name="Christina Morrow" userId="43989237-7c22-4017-8756-22442f7f3983" providerId="ADAL" clId="{23F27D2F-77A9-419D-8D77-0D9CA01ECD24}" dt="2020-10-06T22:28:16.198" v="1797" actId="478"/>
          <ac:cxnSpMkLst>
            <pc:docMk/>
            <pc:sldMk cId="589660322" sldId="352"/>
            <ac:cxnSpMk id="182" creationId="{78F0704C-AB7C-452D-8A8B-2999F311EF55}"/>
          </ac:cxnSpMkLst>
        </pc:cxnChg>
        <pc:cxnChg chg="mod">
          <ac:chgData name="Christina Morrow" userId="43989237-7c22-4017-8756-22442f7f3983" providerId="ADAL" clId="{23F27D2F-77A9-419D-8D77-0D9CA01ECD24}" dt="2020-10-06T22:28:16.198" v="1797" actId="478"/>
          <ac:cxnSpMkLst>
            <pc:docMk/>
            <pc:sldMk cId="589660322" sldId="352"/>
            <ac:cxnSpMk id="183" creationId="{7BFF4397-41E8-4168-A3E2-80C65F335829}"/>
          </ac:cxnSpMkLst>
        </pc:cxnChg>
        <pc:cxnChg chg="mod">
          <ac:chgData name="Christina Morrow" userId="43989237-7c22-4017-8756-22442f7f3983" providerId="ADAL" clId="{23F27D2F-77A9-419D-8D77-0D9CA01ECD24}" dt="2020-10-06T22:25:32.777" v="1683"/>
          <ac:cxnSpMkLst>
            <pc:docMk/>
            <pc:sldMk cId="589660322" sldId="352"/>
            <ac:cxnSpMk id="185" creationId="{AFDC9B54-6FDC-462C-9362-BE7998B2E9B5}"/>
          </ac:cxnSpMkLst>
        </pc:cxnChg>
        <pc:cxnChg chg="mod">
          <ac:chgData name="Christina Morrow" userId="43989237-7c22-4017-8756-22442f7f3983" providerId="ADAL" clId="{23F27D2F-77A9-419D-8D77-0D9CA01ECD24}" dt="2020-10-06T22:28:16.198" v="1797" actId="478"/>
          <ac:cxnSpMkLst>
            <pc:docMk/>
            <pc:sldMk cId="589660322" sldId="352"/>
            <ac:cxnSpMk id="187" creationId="{FF84817D-8BDD-4F1D-88D7-7A3516367AAF}"/>
          </ac:cxnSpMkLst>
        </pc:cxnChg>
        <pc:cxnChg chg="mod">
          <ac:chgData name="Christina Morrow" userId="43989237-7c22-4017-8756-22442f7f3983" providerId="ADAL" clId="{23F27D2F-77A9-419D-8D77-0D9CA01ECD24}" dt="2020-10-06T22:25:32.777" v="1683"/>
          <ac:cxnSpMkLst>
            <pc:docMk/>
            <pc:sldMk cId="589660322" sldId="352"/>
            <ac:cxnSpMk id="188" creationId="{33D558DF-1870-489E-804E-DC3F52D4CE77}"/>
          </ac:cxnSpMkLst>
        </pc:cxnChg>
        <pc:cxnChg chg="mod">
          <ac:chgData name="Christina Morrow" userId="43989237-7c22-4017-8756-22442f7f3983" providerId="ADAL" clId="{23F27D2F-77A9-419D-8D77-0D9CA01ECD24}" dt="2020-10-06T22:25:32.777" v="1683"/>
          <ac:cxnSpMkLst>
            <pc:docMk/>
            <pc:sldMk cId="589660322" sldId="352"/>
            <ac:cxnSpMk id="189" creationId="{4F2B0109-3332-425C-91AC-0C3BE30BBD2E}"/>
          </ac:cxnSpMkLst>
        </pc:cxnChg>
        <pc:cxnChg chg="mod">
          <ac:chgData name="Christina Morrow" userId="43989237-7c22-4017-8756-22442f7f3983" providerId="ADAL" clId="{23F27D2F-77A9-419D-8D77-0D9CA01ECD24}" dt="2020-10-06T22:28:16.198" v="1797" actId="478"/>
          <ac:cxnSpMkLst>
            <pc:docMk/>
            <pc:sldMk cId="589660322" sldId="352"/>
            <ac:cxnSpMk id="193" creationId="{3548858E-E54B-4101-A444-ACB1511FEB7D}"/>
          </ac:cxnSpMkLst>
        </pc:cxnChg>
        <pc:cxnChg chg="mod">
          <ac:chgData name="Christina Morrow" userId="43989237-7c22-4017-8756-22442f7f3983" providerId="ADAL" clId="{23F27D2F-77A9-419D-8D77-0D9CA01ECD24}" dt="2020-10-06T22:29:07.060" v="1813" actId="478"/>
          <ac:cxnSpMkLst>
            <pc:docMk/>
            <pc:sldMk cId="589660322" sldId="352"/>
            <ac:cxnSpMk id="197" creationId="{D01A81DA-C4C6-4552-9FB0-59A1EE98CB02}"/>
          </ac:cxnSpMkLst>
        </pc:cxnChg>
        <pc:cxnChg chg="mod">
          <ac:chgData name="Christina Morrow" userId="43989237-7c22-4017-8756-22442f7f3983" providerId="ADAL" clId="{23F27D2F-77A9-419D-8D77-0D9CA01ECD24}" dt="2020-10-06T22:29:07.060" v="1813" actId="478"/>
          <ac:cxnSpMkLst>
            <pc:docMk/>
            <pc:sldMk cId="589660322" sldId="352"/>
            <ac:cxnSpMk id="206" creationId="{75E31795-760A-4023-9A45-9FD2E00968FE}"/>
          </ac:cxnSpMkLst>
        </pc:cxnChg>
        <pc:cxnChg chg="mod">
          <ac:chgData name="Christina Morrow" userId="43989237-7c22-4017-8756-22442f7f3983" providerId="ADAL" clId="{23F27D2F-77A9-419D-8D77-0D9CA01ECD24}" dt="2020-10-06T22:29:07.060" v="1813" actId="478"/>
          <ac:cxnSpMkLst>
            <pc:docMk/>
            <pc:sldMk cId="589660322" sldId="352"/>
            <ac:cxnSpMk id="207" creationId="{35FF0E39-79B9-4655-A5E3-1B04CABCE860}"/>
          </ac:cxnSpMkLst>
        </pc:cxnChg>
        <pc:cxnChg chg="mod">
          <ac:chgData name="Christina Morrow" userId="43989237-7c22-4017-8756-22442f7f3983" providerId="ADAL" clId="{23F27D2F-77A9-419D-8D77-0D9CA01ECD24}" dt="2020-10-06T22:29:07.060" v="1813" actId="478"/>
          <ac:cxnSpMkLst>
            <pc:docMk/>
            <pc:sldMk cId="589660322" sldId="352"/>
            <ac:cxnSpMk id="208" creationId="{E349E502-4738-4A53-9C79-F5A9F8A6D27E}"/>
          </ac:cxnSpMkLst>
        </pc:cxnChg>
        <pc:cxnChg chg="mod">
          <ac:chgData name="Christina Morrow" userId="43989237-7c22-4017-8756-22442f7f3983" providerId="ADAL" clId="{23F27D2F-77A9-419D-8D77-0D9CA01ECD24}" dt="2020-10-06T22:28:22.437" v="1798"/>
          <ac:cxnSpMkLst>
            <pc:docMk/>
            <pc:sldMk cId="589660322" sldId="352"/>
            <ac:cxnSpMk id="210" creationId="{ECFA6948-C204-44C4-BE7F-11F81D11DE65}"/>
          </ac:cxnSpMkLst>
        </pc:cxnChg>
        <pc:cxnChg chg="mod">
          <ac:chgData name="Christina Morrow" userId="43989237-7c22-4017-8756-22442f7f3983" providerId="ADAL" clId="{23F27D2F-77A9-419D-8D77-0D9CA01ECD24}" dt="2020-10-06T22:29:07.060" v="1813" actId="478"/>
          <ac:cxnSpMkLst>
            <pc:docMk/>
            <pc:sldMk cId="589660322" sldId="352"/>
            <ac:cxnSpMk id="212" creationId="{96E0128A-2CEC-45EE-BA43-5411AF74EBA2}"/>
          </ac:cxnSpMkLst>
        </pc:cxnChg>
        <pc:cxnChg chg="mod">
          <ac:chgData name="Christina Morrow" userId="43989237-7c22-4017-8756-22442f7f3983" providerId="ADAL" clId="{23F27D2F-77A9-419D-8D77-0D9CA01ECD24}" dt="2020-10-06T22:28:22.437" v="1798"/>
          <ac:cxnSpMkLst>
            <pc:docMk/>
            <pc:sldMk cId="589660322" sldId="352"/>
            <ac:cxnSpMk id="213" creationId="{D670FB4C-6BBF-4873-A3A1-FDF61D5F0CBB}"/>
          </ac:cxnSpMkLst>
        </pc:cxnChg>
        <pc:cxnChg chg="mod">
          <ac:chgData name="Christina Morrow" userId="43989237-7c22-4017-8756-22442f7f3983" providerId="ADAL" clId="{23F27D2F-77A9-419D-8D77-0D9CA01ECD24}" dt="2020-10-06T22:28:22.437" v="1798"/>
          <ac:cxnSpMkLst>
            <pc:docMk/>
            <pc:sldMk cId="589660322" sldId="352"/>
            <ac:cxnSpMk id="214" creationId="{EC71D790-4F5C-4923-AA35-4449AAC8608F}"/>
          </ac:cxnSpMkLst>
        </pc:cxnChg>
        <pc:cxnChg chg="mod">
          <ac:chgData name="Christina Morrow" userId="43989237-7c22-4017-8756-22442f7f3983" providerId="ADAL" clId="{23F27D2F-77A9-419D-8D77-0D9CA01ECD24}" dt="2020-10-06T22:29:07.060" v="1813" actId="478"/>
          <ac:cxnSpMkLst>
            <pc:docMk/>
            <pc:sldMk cId="589660322" sldId="352"/>
            <ac:cxnSpMk id="218" creationId="{D9E73018-E3A9-435D-9F21-1AED34E6D05B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5" creationId="{EDB94498-8876-407A-A861-696ADA5FA59E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8" creationId="{0EC911B3-F4E0-4916-BE55-039142A9D6E7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39" creationId="{57B803F2-9057-41AB-A236-F280755352E8}"/>
          </ac:cxnSpMkLst>
        </pc:cxnChg>
        <pc:cxnChg chg="mod">
          <ac:chgData name="Christina Morrow" userId="43989237-7c22-4017-8756-22442f7f3983" providerId="ADAL" clId="{23F27D2F-77A9-419D-8D77-0D9CA01ECD24}" dt="2020-10-06T22:28:49.514" v="1804"/>
          <ac:cxnSpMkLst>
            <pc:docMk/>
            <pc:sldMk cId="589660322" sldId="352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60" creationId="{791BE7E7-9D55-4045-84A6-C3EDB3180382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63" creationId="{4C1B9524-D760-40F1-BE88-5E697D0F3D7D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64" creationId="{3229E33E-4277-440E-B204-341339C47F76}"/>
          </ac:cxnSpMkLst>
        </pc:cxnChg>
        <pc:cxnChg chg="mod">
          <ac:chgData name="Christina Morrow" userId="43989237-7c22-4017-8756-22442f7f3983" providerId="ADAL" clId="{23F27D2F-77A9-419D-8D77-0D9CA01ECD24}" dt="2020-10-06T22:29:01.446" v="1811"/>
          <ac:cxnSpMkLst>
            <pc:docMk/>
            <pc:sldMk cId="589660322" sldId="352"/>
            <ac:cxnSpMk id="268" creationId="{0529F677-7F17-480A-814A-0323872D9B1A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72" creationId="{E95EF6FD-330A-450D-9E22-8DCA2E257D9B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1" creationId="{E9CE77EF-AE6C-456B-BA22-69E353D33945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2" creationId="{1A2C2D8E-918F-486A-8108-CD638137777F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3" creationId="{1606C41B-F419-4882-B0E1-36604FEC65EA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5" creationId="{558272C3-A6A0-4EC4-AB60-8E31FB161F7C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7" creationId="{10AA4352-1EC8-4681-BE88-89B40A849A5F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8" creationId="{D785A93D-87CC-4C69-AF06-A2A17A50346D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89" creationId="{EBE57755-2A4D-401E-8650-25085EBA033B}"/>
          </ac:cxnSpMkLst>
        </pc:cxnChg>
        <pc:cxnChg chg="mod">
          <ac:chgData name="Christina Morrow" userId="43989237-7c22-4017-8756-22442f7f3983" providerId="ADAL" clId="{23F27D2F-77A9-419D-8D77-0D9CA01ECD24}" dt="2020-10-06T22:29:07.827" v="1814"/>
          <ac:cxnSpMkLst>
            <pc:docMk/>
            <pc:sldMk cId="589660322" sldId="352"/>
            <ac:cxnSpMk id="293" creationId="{40B1BC5A-4F54-4DB1-979F-34DA054B4A4F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297" creationId="{13391EEC-5D3D-4A3E-B8E7-56A1DE872EEF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06" creationId="{45D735D1-3E27-4B9A-A461-188A837B0847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07" creationId="{0B8CD9BE-187A-4901-A002-305FF565193D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08" creationId="{80AF799B-3BC8-4E94-91AD-B8AAC57E178C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10" creationId="{591B33A4-ABAA-4F48-9649-8E83ECF27EFB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12" creationId="{714774B4-FCFB-4735-8EC5-EE0F31CFED09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13" creationId="{0B8E5066-BC7B-443D-ADCC-B7ABA092FF3B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14" creationId="{AB1A9AF4-384F-47CD-98D4-8D2706FBD9DD}"/>
          </ac:cxnSpMkLst>
        </pc:cxnChg>
        <pc:cxnChg chg="mod">
          <ac:chgData name="Christina Morrow" userId="43989237-7c22-4017-8756-22442f7f3983" providerId="ADAL" clId="{23F27D2F-77A9-419D-8D77-0D9CA01ECD24}" dt="2020-10-06T22:29:24.867" v="1818"/>
          <ac:cxnSpMkLst>
            <pc:docMk/>
            <pc:sldMk cId="589660322" sldId="352"/>
            <ac:cxnSpMk id="318" creationId="{6F96E171-0591-4913-B761-43B1FB1755DB}"/>
          </ac:cxnSpMkLst>
        </pc:cxnChg>
        <pc:cxnChg chg="mod">
          <ac:chgData name="Christina Morrow" userId="43989237-7c22-4017-8756-22442f7f3983" providerId="ADAL" clId="{23F27D2F-77A9-419D-8D77-0D9CA01ECD24}" dt="2020-10-06T22:31:07.862" v="1846"/>
          <ac:cxnSpMkLst>
            <pc:docMk/>
            <pc:sldMk cId="589660322" sldId="352"/>
            <ac:cxnSpMk id="328" creationId="{CA1B650E-F3FD-4C3F-83C9-33D6F0DF745E}"/>
          </ac:cxnSpMkLst>
        </pc:cxnChg>
        <pc:cxnChg chg="mod">
          <ac:chgData name="Christina Morrow" userId="43989237-7c22-4017-8756-22442f7f3983" providerId="ADAL" clId="{23F27D2F-77A9-419D-8D77-0D9CA01ECD24}" dt="2020-10-06T22:36:45.470" v="1980"/>
          <ac:cxnSpMkLst>
            <pc:docMk/>
            <pc:sldMk cId="589660322" sldId="352"/>
            <ac:cxnSpMk id="347" creationId="{B7FCFB59-1A0D-4026-8711-A9116166032F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57" creationId="{07842F9B-373C-456E-BF05-42EC3A07FE00}"/>
          </ac:cxnSpMkLst>
        </pc:cxnChg>
        <pc:cxnChg chg="add del mod">
          <ac:chgData name="Christina Morrow" userId="43989237-7c22-4017-8756-22442f7f3983" providerId="ADAL" clId="{23F27D2F-77A9-419D-8D77-0D9CA01ECD24}" dt="2020-10-06T23:59:24.631" v="2720" actId="478"/>
          <ac:cxnSpMkLst>
            <pc:docMk/>
            <pc:sldMk cId="589660322" sldId="352"/>
            <ac:cxnSpMk id="359" creationId="{F5D3CADD-A751-4D49-AD17-F36EC4DC9B8F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3" creationId="{279709AB-6CBA-4FA9-8133-BCA1560391DE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4" creationId="{5342C1C8-581D-4A80-87BB-9355B0B6B95D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5" creationId="{C8602F00-38C5-4711-8377-26A7B2862549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6" creationId="{0C3E7881-B53F-4DDA-B8CB-63FA66180E49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7" creationId="{582CB8BB-0602-4337-BC71-EDF7F6344C9B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8" creationId="{47AB639B-CBAE-475B-AC7C-1F0F6EA1536F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69" creationId="{B7BD5792-72B4-464E-96A5-31BB1834E78A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70" creationId="{324126BC-7DC4-4BEA-B6BD-5D6AED1164CB}"/>
          </ac:cxnSpMkLst>
        </pc:cxnChg>
        <pc:cxnChg chg="mod">
          <ac:chgData name="Christina Morrow" userId="43989237-7c22-4017-8756-22442f7f3983" providerId="ADAL" clId="{23F27D2F-77A9-419D-8D77-0D9CA01ECD24}" dt="2020-10-06T23:58:44.904" v="2703"/>
          <ac:cxnSpMkLst>
            <pc:docMk/>
            <pc:sldMk cId="589660322" sldId="352"/>
            <ac:cxnSpMk id="371" creationId="{8B8E9D1A-9485-446F-855C-7CFC9DEB4A56}"/>
          </ac:cxnSpMkLst>
        </pc:cxnChg>
        <pc:cxnChg chg="mod">
          <ac:chgData name="Christina Morrow" userId="43989237-7c22-4017-8756-22442f7f3983" providerId="ADAL" clId="{23F27D2F-77A9-419D-8D77-0D9CA01ECD24}" dt="2020-10-07T00:02:35.085" v="2762"/>
          <ac:cxnSpMkLst>
            <pc:docMk/>
            <pc:sldMk cId="589660322" sldId="352"/>
            <ac:cxnSpMk id="388" creationId="{F9A86379-CCBE-4680-B68B-486A36C7EAFB}"/>
          </ac:cxnSpMkLst>
        </pc:cxnChg>
      </pc:sldChg>
      <pc:sldChg chg="addSp delSp modSp new del mod">
        <pc:chgData name="Christina Morrow" userId="43989237-7c22-4017-8756-22442f7f3983" providerId="ADAL" clId="{23F27D2F-77A9-419D-8D77-0D9CA01ECD24}" dt="2020-10-06T21:57:36.764" v="1408" actId="2696"/>
        <pc:sldMkLst>
          <pc:docMk/>
          <pc:sldMk cId="850127535" sldId="353"/>
        </pc:sldMkLst>
        <pc:spChg chg="del mod">
          <ac:chgData name="Christina Morrow" userId="43989237-7c22-4017-8756-22442f7f3983" providerId="ADAL" clId="{23F27D2F-77A9-419D-8D77-0D9CA01ECD24}" dt="2020-10-06T21:50:26.307" v="1376" actId="478"/>
          <ac:spMkLst>
            <pc:docMk/>
            <pc:sldMk cId="850127535" sldId="353"/>
            <ac:spMk id="2" creationId="{2330FB56-E967-47D6-B491-CE25D6597BFC}"/>
          </ac:spMkLst>
        </pc:spChg>
        <pc:spChg chg="del mod">
          <ac:chgData name="Christina Morrow" userId="43989237-7c22-4017-8756-22442f7f3983" providerId="ADAL" clId="{23F27D2F-77A9-419D-8D77-0D9CA01ECD24}" dt="2020-10-06T21:11:59.927" v="993" actId="478"/>
          <ac:spMkLst>
            <pc:docMk/>
            <pc:sldMk cId="850127535" sldId="353"/>
            <ac:spMk id="2" creationId="{65099035-862E-474F-8734-9547CF7249D4}"/>
          </ac:spMkLst>
        </pc:spChg>
        <pc:spChg chg="del">
          <ac:chgData name="Christina Morrow" userId="43989237-7c22-4017-8756-22442f7f3983" providerId="ADAL" clId="{23F27D2F-77A9-419D-8D77-0D9CA01ECD24}" dt="2020-10-06T21:28:48.570" v="1131" actId="931"/>
          <ac:spMkLst>
            <pc:docMk/>
            <pc:sldMk cId="850127535" sldId="353"/>
            <ac:spMk id="4" creationId="{C658BC28-28EB-4270-8568-43BCF2A9678B}"/>
          </ac:spMkLst>
        </pc:spChg>
        <pc:spChg chg="add mod">
          <ac:chgData name="Christina Morrow" userId="43989237-7c22-4017-8756-22442f7f3983" providerId="ADAL" clId="{23F27D2F-77A9-419D-8D77-0D9CA01ECD24}" dt="2020-10-06T21:51:39.744" v="1379" actId="165"/>
          <ac:spMkLst>
            <pc:docMk/>
            <pc:sldMk cId="850127535" sldId="353"/>
            <ac:spMk id="5" creationId="{D20E7811-ED53-46E5-B42F-958571A0B572}"/>
          </ac:spMkLst>
        </pc:spChg>
        <pc:spChg chg="add mod">
          <ac:chgData name="Christina Morrow" userId="43989237-7c22-4017-8756-22442f7f3983" providerId="ADAL" clId="{23F27D2F-77A9-419D-8D77-0D9CA01ECD24}" dt="2020-10-06T21:51:39.744" v="1379" actId="165"/>
          <ac:spMkLst>
            <pc:docMk/>
            <pc:sldMk cId="850127535" sldId="353"/>
            <ac:spMk id="6" creationId="{DE2F075E-E6C1-4EEF-B8FB-47BFE3C0D3E3}"/>
          </ac:spMkLst>
        </pc:spChg>
        <pc:spChg chg="add mod">
          <ac:chgData name="Christina Morrow" userId="43989237-7c22-4017-8756-22442f7f3983" providerId="ADAL" clId="{23F27D2F-77A9-419D-8D77-0D9CA01ECD24}" dt="2020-10-06T21:51:39.744" v="1379" actId="165"/>
          <ac:spMkLst>
            <pc:docMk/>
            <pc:sldMk cId="850127535" sldId="353"/>
            <ac:spMk id="44" creationId="{4E6B916E-7FB2-49B8-9B81-56D5F6DE8F5A}"/>
          </ac:spMkLst>
        </pc:spChg>
        <pc:spChg chg="add del mod">
          <ac:chgData name="Christina Morrow" userId="43989237-7c22-4017-8756-22442f7f3983" providerId="ADAL" clId="{23F27D2F-77A9-419D-8D77-0D9CA01ECD24}" dt="2020-10-06T21:23:28.377" v="1087" actId="478"/>
          <ac:spMkLst>
            <pc:docMk/>
            <pc:sldMk cId="850127535" sldId="353"/>
            <ac:spMk id="45" creationId="{4F181ABE-73B5-4CE2-8CE7-A82DC41FF411}"/>
          </ac:spMkLst>
        </pc:spChg>
        <pc:spChg chg="add mod">
          <ac:chgData name="Christina Morrow" userId="43989237-7c22-4017-8756-22442f7f3983" providerId="ADAL" clId="{23F27D2F-77A9-419D-8D77-0D9CA01ECD24}" dt="2020-10-06T21:51:39.744" v="1379" actId="165"/>
          <ac:spMkLst>
            <pc:docMk/>
            <pc:sldMk cId="850127535" sldId="353"/>
            <ac:spMk id="46" creationId="{FA3AB288-024A-4D16-AA28-3676473C1D60}"/>
          </ac:spMkLst>
        </pc:spChg>
        <pc:spChg chg="add 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60" creationId="{43B9C46A-90D1-414B-9DAD-8CAEF9FFC764}"/>
          </ac:spMkLst>
        </pc:spChg>
        <pc:spChg chg="add mod or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82" creationId="{D37443C6-290F-492F-96F6-AB5642506C00}"/>
          </ac:spMkLst>
        </pc:spChg>
        <pc:spChg chg="add mod or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84" creationId="{059C496C-2C16-41E3-9D02-801862CED01D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86" creationId="{E484E395-DDA7-4C04-B70B-6709E82C8C04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88" creationId="{2BBFD729-53F0-4B67-9676-67CDFE5AA202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90" creationId="{0F670E88-1943-4788-9099-2E4687DE53EA}"/>
          </ac:spMkLst>
        </pc:spChg>
        <pc:spChg chg="add del mod">
          <ac:chgData name="Christina Morrow" userId="43989237-7c22-4017-8756-22442f7f3983" providerId="ADAL" clId="{23F27D2F-77A9-419D-8D77-0D9CA01ECD24}" dt="2020-10-06T21:36:44.087" v="1217" actId="478"/>
          <ac:spMkLst>
            <pc:docMk/>
            <pc:sldMk cId="850127535" sldId="353"/>
            <ac:spMk id="92" creationId="{A177681E-BC5E-410A-85FF-2B9537B6BAA0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93" creationId="{0B219577-645A-4CBE-B586-4094CC9494E3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95" creationId="{C4E57CF8-C910-4428-A009-08C5DCFF38DD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97" creationId="{781B949B-54A4-4CD4-B7C9-8A364CA61137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99" creationId="{7DF7AFE7-FBD2-4DDB-B95A-F8F378C91AF0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101" creationId="{50188D9D-1833-498D-BD54-C0ABBBAF91D6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112" creationId="{FA54DA38-6F7E-4B8C-A566-F79B6C44C301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116" creationId="{13F36095-3F8A-4556-AFB3-6322245D126B}"/>
          </ac:spMkLst>
        </pc:spChg>
        <pc:spChg chg="add mod ord">
          <ac:chgData name="Christina Morrow" userId="43989237-7c22-4017-8756-22442f7f3983" providerId="ADAL" clId="{23F27D2F-77A9-419D-8D77-0D9CA01ECD24}" dt="2020-10-06T21:44:37.253" v="1334" actId="167"/>
          <ac:spMkLst>
            <pc:docMk/>
            <pc:sldMk cId="850127535" sldId="353"/>
            <ac:spMk id="131" creationId="{1ABB8D00-DA81-4A70-AA0A-881F9A2E0F71}"/>
          </ac:spMkLst>
        </pc:spChg>
        <pc:spChg chg="add mod ord">
          <ac:chgData name="Christina Morrow" userId="43989237-7c22-4017-8756-22442f7f3983" providerId="ADAL" clId="{23F27D2F-77A9-419D-8D77-0D9CA01ECD24}" dt="2020-10-06T21:44:37.253" v="1334" actId="167"/>
          <ac:spMkLst>
            <pc:docMk/>
            <pc:sldMk cId="850127535" sldId="353"/>
            <ac:spMk id="133" creationId="{FA8ECD4C-A1F7-4619-AB4F-70BAD76714E9}"/>
          </ac:spMkLst>
        </pc:spChg>
        <pc:spChg chg="add mod">
          <ac:chgData name="Christina Morrow" userId="43989237-7c22-4017-8756-22442f7f3983" providerId="ADAL" clId="{23F27D2F-77A9-419D-8D77-0D9CA01ECD24}" dt="2020-10-06T21:44:07.409" v="1330" actId="164"/>
          <ac:spMkLst>
            <pc:docMk/>
            <pc:sldMk cId="850127535" sldId="353"/>
            <ac:spMk id="136" creationId="{E398EF68-0BCC-4ED6-8747-9B60C4CDF07F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2" creationId="{83658539-1981-40FD-B5FD-8A4C0E726305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3" creationId="{08CC7230-37DC-42A3-AA44-14FCF1511961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5" creationId="{F59B72AB-E05D-4925-AB5F-6DEB38C891DD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6" creationId="{1F6A21C8-E69C-4046-AA7B-D562736BD26D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7" creationId="{4D0E5B4A-B7C0-4D85-9CA2-09B7E258A433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8" creationId="{8B40A16F-51F4-4F16-83B6-BC958EC32A72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49" creationId="{618BCBF1-7B50-4182-9D12-F86D443896DD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50" creationId="{8245F886-2A3A-4CB9-9028-3F16E35609D3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51" creationId="{019D351C-8F1C-45F8-9D3A-9B81B162A75F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52" creationId="{9BC96BAE-E6EB-447E-93A3-C1FF0492CCBC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56" creationId="{40078A0F-904C-4F46-B373-D48B37A6929F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58" creationId="{B01CDC8E-5966-4FD9-B177-82274BD7C5F4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62" creationId="{0435BCD1-1DE8-438E-AEBD-6BE2D3CF4F77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63" creationId="{B522B98F-C9B6-4FAE-87F3-1EF44E133E14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64" creationId="{98F7FA89-2789-4281-B37B-6DF796EC3B77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1" creationId="{398C3D8F-E938-4AA4-9090-6E5F31E89316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2" creationId="{BE110D11-CB90-4AFB-AAEB-1283839CAE6B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4" creationId="{20567511-00C2-4AE7-8696-24B8AEB4AE0E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5" creationId="{385BDEA5-B77C-4DD4-8C58-7AE01CCA3388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6" creationId="{73F015B7-EB89-4396-928A-94EE288150A3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7" creationId="{295809C8-7932-450E-BE13-867B73138D6B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8" creationId="{14C8BFD1-F2F4-4765-B51B-A6AFDD363341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79" creationId="{AE898D08-DF6C-451B-98A3-DAA47399A45D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80" creationId="{1712BDCA-A38F-400D-BFE7-526AA1AEEF55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81" creationId="{87D90591-9D36-4929-8259-977F3D89F5FE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85" creationId="{534CA30F-DFB9-4CA3-94A8-29848DCFF30F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87" creationId="{E3686106-BD71-40C8-BE34-81A4E44609E2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91" creationId="{359C18F6-298B-4CFC-ADBD-7DC364DF82E0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92" creationId="{C5EA22E1-9700-4A79-9A86-4DF81CC14858}"/>
          </ac:spMkLst>
        </pc:spChg>
        <pc:spChg chg="mod topLvl">
          <ac:chgData name="Christina Morrow" userId="43989237-7c22-4017-8756-22442f7f3983" providerId="ADAL" clId="{23F27D2F-77A9-419D-8D77-0D9CA01ECD24}" dt="2020-10-06T21:51:46.529" v="1380" actId="338"/>
          <ac:spMkLst>
            <pc:docMk/>
            <pc:sldMk cId="850127535" sldId="353"/>
            <ac:spMk id="193" creationId="{09218F95-BAFC-4DB9-8E38-76E498240E80}"/>
          </ac:spMkLst>
        </pc:spChg>
        <pc:grpChg chg="add mod topLvl">
          <ac:chgData name="Christina Morrow" userId="43989237-7c22-4017-8756-22442f7f3983" providerId="ADAL" clId="{23F27D2F-77A9-419D-8D77-0D9CA01ECD24}" dt="2020-10-06T21:51:46.529" v="1380" actId="338"/>
          <ac:grpSpMkLst>
            <pc:docMk/>
            <pc:sldMk cId="850127535" sldId="353"/>
            <ac:grpSpMk id="61" creationId="{6BFA8A70-D497-4CC0-BC01-C785932B218C}"/>
          </ac:grpSpMkLst>
        </pc:grpChg>
        <pc:grpChg chg="add del mod">
          <ac:chgData name="Christina Morrow" userId="43989237-7c22-4017-8756-22442f7f3983" providerId="ADAL" clId="{23F27D2F-77A9-419D-8D77-0D9CA01ECD24}" dt="2020-10-06T21:51:39.744" v="1379" actId="165"/>
          <ac:grpSpMkLst>
            <pc:docMk/>
            <pc:sldMk cId="850127535" sldId="353"/>
            <ac:grpSpMk id="62" creationId="{2BB54895-C3F6-41B3-9BC8-4F500D9AF311}"/>
          </ac:grpSpMkLst>
        </pc:grpChg>
        <pc:grpChg chg="add mod">
          <ac:chgData name="Christina Morrow" userId="43989237-7c22-4017-8756-22442f7f3983" providerId="ADAL" clId="{23F27D2F-77A9-419D-8D77-0D9CA01ECD24}" dt="2020-10-06T21:50:04.035" v="1371" actId="1076"/>
          <ac:grpSpMkLst>
            <pc:docMk/>
            <pc:sldMk cId="850127535" sldId="353"/>
            <ac:grpSpMk id="140" creationId="{05F9017A-6B19-4059-974A-8342BDDCB8A5}"/>
          </ac:grpSpMkLst>
        </pc:grpChg>
        <pc:grpChg chg="add del mod">
          <ac:chgData name="Christina Morrow" userId="43989237-7c22-4017-8756-22442f7f3983" providerId="ADAL" clId="{23F27D2F-77A9-419D-8D77-0D9CA01ECD24}" dt="2020-10-06T21:51:39.744" v="1379" actId="165"/>
          <ac:grpSpMkLst>
            <pc:docMk/>
            <pc:sldMk cId="850127535" sldId="353"/>
            <ac:grpSpMk id="141" creationId="{403BCF3D-06C7-4035-8290-8CFD959371D6}"/>
          </ac:grpSpMkLst>
        </pc:grpChg>
        <pc:grpChg chg="add del mod">
          <ac:chgData name="Christina Morrow" userId="43989237-7c22-4017-8756-22442f7f3983" providerId="ADAL" clId="{23F27D2F-77A9-419D-8D77-0D9CA01ECD24}" dt="2020-10-06T21:51:39.744" v="1379" actId="165"/>
          <ac:grpSpMkLst>
            <pc:docMk/>
            <pc:sldMk cId="850127535" sldId="353"/>
            <ac:grpSpMk id="170" creationId="{FA10BAAC-55D4-44EB-9621-4B33E3848333}"/>
          </ac:grpSpMkLst>
        </pc:grpChg>
        <pc:grpChg chg="add mod">
          <ac:chgData name="Christina Morrow" userId="43989237-7c22-4017-8756-22442f7f3983" providerId="ADAL" clId="{23F27D2F-77A9-419D-8D77-0D9CA01ECD24}" dt="2020-10-06T21:51:49.790" v="1382" actId="1076"/>
          <ac:grpSpMkLst>
            <pc:docMk/>
            <pc:sldMk cId="850127535" sldId="353"/>
            <ac:grpSpMk id="197" creationId="{4C3A6DE6-C4D9-4E51-8A7F-57A1D2BEAB57}"/>
          </ac:grpSpMkLst>
        </pc:grpChg>
        <pc:grpChg chg="add mod">
          <ac:chgData name="Christina Morrow" userId="43989237-7c22-4017-8756-22442f7f3983" providerId="ADAL" clId="{23F27D2F-77A9-419D-8D77-0D9CA01ECD24}" dt="2020-10-06T21:51:46.529" v="1380" actId="338"/>
          <ac:grpSpMkLst>
            <pc:docMk/>
            <pc:sldMk cId="850127535" sldId="353"/>
            <ac:grpSpMk id="198" creationId="{EF0E7939-D597-4CA9-800C-2D4D5478C3EA}"/>
          </ac:grpSpMkLst>
        </pc:grpChg>
        <pc:grpChg chg="add mod">
          <ac:chgData name="Christina Morrow" userId="43989237-7c22-4017-8756-22442f7f3983" providerId="ADAL" clId="{23F27D2F-77A9-419D-8D77-0D9CA01ECD24}" dt="2020-10-06T21:51:46.529" v="1380" actId="338"/>
          <ac:grpSpMkLst>
            <pc:docMk/>
            <pc:sldMk cId="850127535" sldId="353"/>
            <ac:grpSpMk id="199" creationId="{34D2BC39-6821-43D9-A314-2138136D3FF3}"/>
          </ac:grpSpMkLst>
        </pc:grpChg>
        <pc:picChg chg="add mod">
          <ac:chgData name="Christina Morrow" userId="43989237-7c22-4017-8756-22442f7f3983" providerId="ADAL" clId="{23F27D2F-77A9-419D-8D77-0D9CA01ECD24}" dt="2020-10-06T21:45:09.639" v="1336" actId="1076"/>
          <ac:picMkLst>
            <pc:docMk/>
            <pc:sldMk cId="850127535" sldId="353"/>
            <ac:picMk id="64" creationId="{B0143476-4303-4C28-AC15-7332DE874272}"/>
          </ac:picMkLst>
        </pc:picChg>
        <pc:picChg chg="add del mod">
          <ac:chgData name="Christina Morrow" userId="43989237-7c22-4017-8756-22442f7f3983" providerId="ADAL" clId="{23F27D2F-77A9-419D-8D77-0D9CA01ECD24}" dt="2020-10-06T21:47:23.983" v="1354" actId="478"/>
          <ac:picMkLst>
            <pc:docMk/>
            <pc:sldMk cId="850127535" sldId="353"/>
            <ac:picMk id="167" creationId="{C2061A66-E9ED-42A1-B62E-5B6A9580DEF3}"/>
          </ac:picMkLst>
        </pc:picChg>
        <pc:picChg chg="add mod">
          <ac:chgData name="Christina Morrow" userId="43989237-7c22-4017-8756-22442f7f3983" providerId="ADAL" clId="{23F27D2F-77A9-419D-8D77-0D9CA01ECD24}" dt="2020-10-06T21:50:17.323" v="1374" actId="688"/>
          <ac:picMkLst>
            <pc:docMk/>
            <pc:sldMk cId="850127535" sldId="353"/>
            <ac:picMk id="169" creationId="{E4F1D514-C196-4BE1-8D5E-717FB82DC7D4}"/>
          </ac:picMkLst>
        </pc:pic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8" creationId="{A0AFCD87-6571-42FE-9C77-0BD89785A4CB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10" creationId="{708DD305-14ED-4FB7-BE62-B677B0661274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12" creationId="{0114881C-2517-4DB0-80A8-2362A4904B07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14" creationId="{7E4EB7DE-40B4-4A09-B521-BD02FFF4313D}"/>
          </ac:cxnSpMkLst>
        </pc:cxnChg>
        <pc:cxnChg chg="add del mod">
          <ac:chgData name="Christina Morrow" userId="43989237-7c22-4017-8756-22442f7f3983" providerId="ADAL" clId="{23F27D2F-77A9-419D-8D77-0D9CA01ECD24}" dt="2020-10-06T21:25:31.980" v="1113" actId="478"/>
          <ac:cxnSpMkLst>
            <pc:docMk/>
            <pc:sldMk cId="850127535" sldId="353"/>
            <ac:cxnSpMk id="16" creationId="{D6399B1F-35EC-4F48-9C51-8684F93A9D60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18" creationId="{9E1D3E0A-4DA6-4B8A-A67E-AC1672174C46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20" creationId="{21135C6B-E2F6-433E-AE34-6CFE60E6FFE2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22" creationId="{3941ED36-5275-4C8B-AFCB-E20694589B2C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24" creationId="{C263A222-A92C-4894-A83C-78E494837CAF}"/>
          </ac:cxnSpMkLst>
        </pc:cxnChg>
        <pc:cxnChg chg="add mod">
          <ac:chgData name="Christina Morrow" userId="43989237-7c22-4017-8756-22442f7f3983" providerId="ADAL" clId="{23F27D2F-77A9-419D-8D77-0D9CA01ECD24}" dt="2020-10-06T21:51:39.744" v="1379" actId="165"/>
          <ac:cxnSpMkLst>
            <pc:docMk/>
            <pc:sldMk cId="850127535" sldId="353"/>
            <ac:cxnSpMk id="27" creationId="{79E6EE22-CEBC-46F1-A8F2-8EA6D00E36EB}"/>
          </ac:cxnSpMkLst>
        </pc:cxnChg>
        <pc:cxnChg chg="add 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29" creationId="{F9DA9571-6D6A-4D2F-B60A-06B466589A31}"/>
          </ac:cxnSpMkLst>
        </pc:cxnChg>
        <pc:cxnChg chg="add del mod">
          <ac:chgData name="Christina Morrow" userId="43989237-7c22-4017-8756-22442f7f3983" providerId="ADAL" clId="{23F27D2F-77A9-419D-8D77-0D9CA01ECD24}" dt="2020-10-06T21:21:40.705" v="1078" actId="478"/>
          <ac:cxnSpMkLst>
            <pc:docMk/>
            <pc:sldMk cId="850127535" sldId="353"/>
            <ac:cxnSpMk id="30" creationId="{5373716B-6C7B-4B71-A39E-2B0DEDA7448C}"/>
          </ac:cxnSpMkLst>
        </pc:cxnChg>
        <pc:cxnChg chg="add del mod">
          <ac:chgData name="Christina Morrow" userId="43989237-7c22-4017-8756-22442f7f3983" providerId="ADAL" clId="{23F27D2F-77A9-419D-8D77-0D9CA01ECD24}" dt="2020-10-06T21:21:40.292" v="1077" actId="478"/>
          <ac:cxnSpMkLst>
            <pc:docMk/>
            <pc:sldMk cId="850127535" sldId="353"/>
            <ac:cxnSpMk id="32" creationId="{6E46ED41-C786-465C-BFC5-D4DDDFA61D87}"/>
          </ac:cxnSpMkLst>
        </pc:cxnChg>
        <pc:cxnChg chg="add del mod">
          <ac:chgData name="Christina Morrow" userId="43989237-7c22-4017-8756-22442f7f3983" providerId="ADAL" clId="{23F27D2F-77A9-419D-8D77-0D9CA01ECD24}" dt="2020-10-06T21:21:39.624" v="1076" actId="478"/>
          <ac:cxnSpMkLst>
            <pc:docMk/>
            <pc:sldMk cId="850127535" sldId="353"/>
            <ac:cxnSpMk id="34" creationId="{3180CD86-27A9-4619-8B02-0D3AA5AC3A77}"/>
          </ac:cxnSpMkLst>
        </pc:cxnChg>
        <pc:cxnChg chg="add del mod">
          <ac:chgData name="Christina Morrow" userId="43989237-7c22-4017-8756-22442f7f3983" providerId="ADAL" clId="{23F27D2F-77A9-419D-8D77-0D9CA01ECD24}" dt="2020-10-06T21:25:31.980" v="1113" actId="478"/>
          <ac:cxnSpMkLst>
            <pc:docMk/>
            <pc:sldMk cId="850127535" sldId="353"/>
            <ac:cxnSpMk id="49" creationId="{5EC63DCF-6432-4A3E-875C-4398BDA0CE76}"/>
          </ac:cxnSpMkLst>
        </pc:cxnChg>
        <pc:cxnChg chg="add del mod">
          <ac:chgData name="Christina Morrow" userId="43989237-7c22-4017-8756-22442f7f3983" providerId="ADAL" clId="{23F27D2F-77A9-419D-8D77-0D9CA01ECD24}" dt="2020-10-06T21:25:31.980" v="1113" actId="478"/>
          <ac:cxnSpMkLst>
            <pc:docMk/>
            <pc:sldMk cId="850127535" sldId="353"/>
            <ac:cxnSpMk id="51" creationId="{738DD14A-51D5-4333-8828-A6002D2E1EB8}"/>
          </ac:cxnSpMkLst>
        </pc:cxnChg>
        <pc:cxnChg chg="add del mod">
          <ac:chgData name="Christina Morrow" userId="43989237-7c22-4017-8756-22442f7f3983" providerId="ADAL" clId="{23F27D2F-77A9-419D-8D77-0D9CA01ECD24}" dt="2020-10-06T21:25:31.980" v="1113" actId="478"/>
          <ac:cxnSpMkLst>
            <pc:docMk/>
            <pc:sldMk cId="850127535" sldId="353"/>
            <ac:cxnSpMk id="53" creationId="{BBC40372-60F1-4D22-8CCE-0C4485F8EE50}"/>
          </ac:cxnSpMkLst>
        </pc:cxnChg>
        <pc:cxnChg chg="add del mod">
          <ac:chgData name="Christina Morrow" userId="43989237-7c22-4017-8756-22442f7f3983" providerId="ADAL" clId="{23F27D2F-77A9-419D-8D77-0D9CA01ECD24}" dt="2020-10-06T21:25:31.980" v="1113" actId="478"/>
          <ac:cxnSpMkLst>
            <pc:docMk/>
            <pc:sldMk cId="850127535" sldId="353"/>
            <ac:cxnSpMk id="55" creationId="{98FF4CED-7EB6-421F-858B-C763380137BF}"/>
          </ac:cxnSpMkLst>
        </pc:cxnChg>
        <pc:cxnChg chg="add 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58" creationId="{A3A269FC-B06F-4FBE-97E6-FFF0F6A3676A}"/>
          </ac:cxnSpMkLst>
        </pc:cxnChg>
        <pc:cxnChg chg="add del mo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66" creationId="{8EF97425-63D6-4F99-8D7B-D85185124B08}"/>
          </ac:cxnSpMkLst>
        </pc:cxnChg>
        <pc:cxnChg chg="add del mo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67" creationId="{E8D6DCB1-F357-484F-A751-0400A659CA0B}"/>
          </ac:cxnSpMkLst>
        </pc:cxnChg>
        <pc:cxnChg chg="add del mod or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69" creationId="{A8656B94-A357-47CC-9EF9-AC512EDBD51E}"/>
          </ac:cxnSpMkLst>
        </pc:cxnChg>
        <pc:cxnChg chg="add del mod or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71" creationId="{174DF122-FC98-42C8-A07D-9AA44F39E10A}"/>
          </ac:cxnSpMkLst>
        </pc:cxnChg>
        <pc:cxnChg chg="add del mo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73" creationId="{7AD9D688-2C3B-44C9-BC4C-05EFCCF72066}"/>
          </ac:cxnSpMkLst>
        </pc:cxnChg>
        <pc:cxnChg chg="add del mo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76" creationId="{1A5D01F9-C094-4469-B105-6163702FB94D}"/>
          </ac:cxnSpMkLst>
        </pc:cxnChg>
        <pc:cxnChg chg="add del mod">
          <ac:chgData name="Christina Morrow" userId="43989237-7c22-4017-8756-22442f7f3983" providerId="ADAL" clId="{23F27D2F-77A9-419D-8D77-0D9CA01ECD24}" dt="2020-10-06T21:34:01.880" v="1171" actId="478"/>
          <ac:cxnSpMkLst>
            <pc:docMk/>
            <pc:sldMk cId="850127535" sldId="353"/>
            <ac:cxnSpMk id="79" creationId="{54650D75-F5BE-4DB3-9820-D6D8C74409B0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03" creationId="{9C5EF678-A67B-41F8-A198-5CFF5B013BA3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06" creationId="{CACB0D07-0AA8-45EB-B68F-04E40090476D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09" creationId="{C059B042-7733-4D17-A2F6-D3871F56691B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14" creationId="{0B79165B-C482-42AB-B02C-9D6ACB47E1A8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18" creationId="{A628FA2E-CD4F-4D62-B01C-C45C4FEF6BE9}"/>
          </ac:cxnSpMkLst>
        </pc:cxnChg>
        <pc:cxnChg chg="add mod ord">
          <ac:chgData name="Christina Morrow" userId="43989237-7c22-4017-8756-22442f7f3983" providerId="ADAL" clId="{23F27D2F-77A9-419D-8D77-0D9CA01ECD24}" dt="2020-10-06T21:44:20.783" v="1333" actId="167"/>
          <ac:cxnSpMkLst>
            <pc:docMk/>
            <pc:sldMk cId="850127535" sldId="353"/>
            <ac:cxnSpMk id="120" creationId="{DF98D0F2-7AA5-4423-9F7F-420DE0419C0F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23" creationId="{1C4745BD-0799-4086-9032-02B2BB038CC1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28" creationId="{FA1C973C-1212-4745-9E0E-B763B3EBF863}"/>
          </ac:cxnSpMkLst>
        </pc:cxnChg>
        <pc:cxnChg chg="add mod">
          <ac:chgData name="Christina Morrow" userId="43989237-7c22-4017-8756-22442f7f3983" providerId="ADAL" clId="{23F27D2F-77A9-419D-8D77-0D9CA01ECD24}" dt="2020-10-06T21:44:07.409" v="1330" actId="164"/>
          <ac:cxnSpMkLst>
            <pc:docMk/>
            <pc:sldMk cId="850127535" sldId="353"/>
            <ac:cxnSpMk id="137" creationId="{999B1E68-8011-4896-AD02-197324F669F2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44" creationId="{4CB81218-CF69-4ED1-97FE-FFCCB3014FC7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53" creationId="{408EBC4B-EF43-41F8-83B1-834929842CB3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54" creationId="{D4936740-398D-4FAB-9670-6E7A20028CC4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55" creationId="{4DDCF205-69AD-44C4-8C30-C38CB17B6CA2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57" creationId="{9EECC2B9-B5A7-4F57-BC10-AB13E238FCC4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59" creationId="{A0C0D456-E21F-4A1D-A113-FE463E80DF57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60" creationId="{63E79E8D-1E48-4002-97CC-18429385EDBD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61" creationId="{96F28E87-07D7-408D-BBD2-085E7C9C55CF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65" creationId="{20CCDB69-8A6F-4BA2-9EE0-40E298109C0B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73" creationId="{68A829C2-DDF9-4C27-8A72-81FD97525300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82" creationId="{0AC01793-7CF5-4FD2-AF51-97239C665F3A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83" creationId="{9E435403-E83E-4C17-AE8F-941562FCB5A6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84" creationId="{8F1D9BB4-2B4E-4D9A-A1EA-37E105B71FBD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86" creationId="{9E546A6C-6C3D-4877-B746-FED326642A27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88" creationId="{EC3D350F-3C83-4DFA-8960-7C1C93EDF2B4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89" creationId="{478D6470-9192-47DF-8EE2-926ED699541B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90" creationId="{678BBF5B-2295-42CD-AE85-BB0F401E8F87}"/>
          </ac:cxnSpMkLst>
        </pc:cxnChg>
        <pc:cxnChg chg="mod topLvl">
          <ac:chgData name="Christina Morrow" userId="43989237-7c22-4017-8756-22442f7f3983" providerId="ADAL" clId="{23F27D2F-77A9-419D-8D77-0D9CA01ECD24}" dt="2020-10-06T21:51:46.529" v="1380" actId="338"/>
          <ac:cxnSpMkLst>
            <pc:docMk/>
            <pc:sldMk cId="850127535" sldId="353"/>
            <ac:cxnSpMk id="194" creationId="{AA5B9450-5902-4506-B05F-ED908622F22C}"/>
          </ac:cxnSpMkLst>
        </pc:cxnChg>
        <pc:cxnChg chg="add mod">
          <ac:chgData name="Christina Morrow" userId="43989237-7c22-4017-8756-22442f7f3983" providerId="ADAL" clId="{23F27D2F-77A9-419D-8D77-0D9CA01ECD24}" dt="2020-10-06T21:48:52.823" v="1370" actId="1076"/>
          <ac:cxnSpMkLst>
            <pc:docMk/>
            <pc:sldMk cId="850127535" sldId="353"/>
            <ac:cxnSpMk id="196" creationId="{A5AB9DE2-43CD-4B58-80AE-D01BBDBA393C}"/>
          </ac:cxnSpMkLst>
        </pc:cxnChg>
      </pc:sldChg>
      <pc:sldChg chg="addSp delSp modSp add mod ord">
        <pc:chgData name="Christina Morrow" userId="43989237-7c22-4017-8756-22442f7f3983" providerId="ADAL" clId="{23F27D2F-77A9-419D-8D77-0D9CA01ECD24}" dt="2020-10-15T15:43:00.857" v="14463" actId="20577"/>
        <pc:sldMkLst>
          <pc:docMk/>
          <pc:sldMk cId="2706341462" sldId="353"/>
        </pc:sldMkLst>
        <pc:spChg chg="add del mod">
          <ac:chgData name="Christina Morrow" userId="43989237-7c22-4017-8756-22442f7f3983" providerId="ADAL" clId="{23F27D2F-77A9-419D-8D77-0D9CA01ECD24}" dt="2020-10-15T15:42:56.490" v="14448" actId="478"/>
          <ac:spMkLst>
            <pc:docMk/>
            <pc:sldMk cId="2706341462" sldId="353"/>
            <ac:spMk id="2" creationId="{164B6246-AB2B-43DD-8E1D-9A403231075F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4" creationId="{769A712A-5BA9-4C3C-A53A-F846F8517862}"/>
          </ac:spMkLst>
        </pc:spChg>
        <pc:spChg chg="mod">
          <ac:chgData name="Christina Morrow" userId="43989237-7c22-4017-8756-22442f7f3983" providerId="ADAL" clId="{23F27D2F-77A9-419D-8D77-0D9CA01ECD24}" dt="2020-10-07T13:21:08.764" v="4186" actId="164"/>
          <ac:spMkLst>
            <pc:docMk/>
            <pc:sldMk cId="2706341462" sldId="353"/>
            <ac:spMk id="5" creationId="{D20E7811-ED53-46E5-B42F-958571A0B572}"/>
          </ac:spMkLst>
        </pc:spChg>
        <pc:spChg chg="mod">
          <ac:chgData name="Christina Morrow" userId="43989237-7c22-4017-8756-22442f7f3983" providerId="ADAL" clId="{23F27D2F-77A9-419D-8D77-0D9CA01ECD24}" dt="2020-10-07T13:21:08.764" v="4186" actId="164"/>
          <ac:spMkLst>
            <pc:docMk/>
            <pc:sldMk cId="2706341462" sldId="353"/>
            <ac:spMk id="6" creationId="{DE2F075E-E6C1-4EEF-B8FB-47BFE3C0D3E3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9" creationId="{B2674FE7-854D-47BF-92F8-C1EC4391C722}"/>
          </ac:spMkLst>
        </pc:spChg>
        <pc:spChg chg="add mod">
          <ac:chgData name="Christina Morrow" userId="43989237-7c22-4017-8756-22442f7f3983" providerId="ADAL" clId="{23F27D2F-77A9-419D-8D77-0D9CA01ECD24}" dt="2020-10-15T03:29:04.145" v="12983" actId="1076"/>
          <ac:spMkLst>
            <pc:docMk/>
            <pc:sldMk cId="2706341462" sldId="353"/>
            <ac:spMk id="11" creationId="{5C79D68A-0944-48A6-843C-E1BA0F3D7B56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13" creationId="{9860A80C-634F-4236-90DA-63700E2A8F2A}"/>
          </ac:spMkLst>
        </pc:spChg>
        <pc:spChg chg="mod">
          <ac:chgData name="Christina Morrow" userId="43989237-7c22-4017-8756-22442f7f3983" providerId="ADAL" clId="{23F27D2F-77A9-419D-8D77-0D9CA01ECD24}" dt="2020-10-15T03:31:13.043" v="12998" actId="164"/>
          <ac:spMkLst>
            <pc:docMk/>
            <pc:sldMk cId="2706341462" sldId="353"/>
            <ac:spMk id="15" creationId="{2AD9B57A-F3B2-4B87-A0A1-AA4C08D98787}"/>
          </ac:spMkLst>
        </pc:spChg>
        <pc:spChg chg="del mod">
          <ac:chgData name="Christina Morrow" userId="43989237-7c22-4017-8756-22442f7f3983" providerId="ADAL" clId="{23F27D2F-77A9-419D-8D77-0D9CA01ECD24}" dt="2020-10-06T22:28:43.931" v="1803" actId="478"/>
          <ac:spMkLst>
            <pc:docMk/>
            <pc:sldMk cId="2706341462" sldId="353"/>
            <ac:spMk id="16" creationId="{AE8006B4-2C1E-4A7B-9304-2E1C8D605747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19" creationId="{D8DE4796-2160-4EDA-8CCA-845AC34956DE}"/>
          </ac:spMkLst>
        </pc:spChg>
        <pc:spChg chg="add 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21" creationId="{7AB76205-69D6-4858-B06A-20D9456BF3CD}"/>
          </ac:spMkLst>
        </pc:spChg>
        <pc:spChg chg="add 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23" creationId="{6A3216E5-37C3-43B1-A5D5-588E79AB7BE2}"/>
          </ac:spMkLst>
        </pc:spChg>
        <pc:spChg chg="add 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25" creationId="{7671507A-B357-45ED-AF6C-30A81BDC7CE9}"/>
          </ac:spMkLst>
        </pc:spChg>
        <pc:spChg chg="add mod">
          <ac:chgData name="Christina Morrow" userId="43989237-7c22-4017-8756-22442f7f3983" providerId="ADAL" clId="{23F27D2F-77A9-419D-8D77-0D9CA01ECD24}" dt="2020-10-06T22:36:25.325" v="1975" actId="164"/>
          <ac:spMkLst>
            <pc:docMk/>
            <pc:sldMk cId="2706341462" sldId="353"/>
            <ac:spMk id="28" creationId="{697F4D4E-5A9C-4FE6-8BB6-5AF42D8EC301}"/>
          </ac:spMkLst>
        </pc:spChg>
        <pc:spChg chg="add mod">
          <ac:chgData name="Christina Morrow" userId="43989237-7c22-4017-8756-22442f7f3983" providerId="ADAL" clId="{23F27D2F-77A9-419D-8D77-0D9CA01ECD24}" dt="2020-10-15T15:43:00.857" v="14463" actId="20577"/>
          <ac:spMkLst>
            <pc:docMk/>
            <pc:sldMk cId="2706341462" sldId="353"/>
            <ac:spMk id="30" creationId="{0BD9F2E4-E101-4604-A9AD-CF3C73B4DF72}"/>
          </ac:spMkLst>
        </pc:spChg>
        <pc:spChg chg="add del mod">
          <ac:chgData name="Christina Morrow" userId="43989237-7c22-4017-8756-22442f7f3983" providerId="ADAL" clId="{23F27D2F-77A9-419D-8D77-0D9CA01ECD24}" dt="2020-10-07T12:58:06.782" v="3362" actId="478"/>
          <ac:spMkLst>
            <pc:docMk/>
            <pc:sldMk cId="2706341462" sldId="353"/>
            <ac:spMk id="30" creationId="{2752E6FC-5AE7-44F5-90C1-A851FE9D38F0}"/>
          </ac:spMkLst>
        </pc:spChg>
        <pc:spChg chg="add del mod">
          <ac:chgData name="Christina Morrow" userId="43989237-7c22-4017-8756-22442f7f3983" providerId="ADAL" clId="{23F27D2F-77A9-419D-8D77-0D9CA01ECD24}" dt="2020-10-06T22:32:37.173" v="1874" actId="22"/>
          <ac:spMkLst>
            <pc:docMk/>
            <pc:sldMk cId="2706341462" sldId="353"/>
            <ac:spMk id="30" creationId="{AC7C704F-74F4-4A65-AFD1-B4BFF26A80DC}"/>
          </ac:spMkLst>
        </pc:spChg>
        <pc:spChg chg="add mod">
          <ac:chgData name="Christina Morrow" userId="43989237-7c22-4017-8756-22442f7f3983" providerId="ADAL" clId="{23F27D2F-77A9-419D-8D77-0D9CA01ECD24}" dt="2020-10-15T03:29:04.145" v="12983" actId="1076"/>
          <ac:spMkLst>
            <pc:docMk/>
            <pc:sldMk cId="2706341462" sldId="353"/>
            <ac:spMk id="31" creationId="{720AA129-2282-4F55-82D0-29D29A80DCB9}"/>
          </ac:spMkLst>
        </pc:spChg>
        <pc:spChg chg="add del mod">
          <ac:chgData name="Christina Morrow" userId="43989237-7c22-4017-8756-22442f7f3983" providerId="ADAL" clId="{23F27D2F-77A9-419D-8D77-0D9CA01ECD24}" dt="2020-10-06T22:32:36.644" v="1872" actId="22"/>
          <ac:spMkLst>
            <pc:docMk/>
            <pc:sldMk cId="2706341462" sldId="353"/>
            <ac:spMk id="31" creationId="{EC0CCE65-B3AF-4938-AFDC-C05903267089}"/>
          </ac:spMkLst>
        </pc:spChg>
        <pc:spChg chg="add mod">
          <ac:chgData name="Christina Morrow" userId="43989237-7c22-4017-8756-22442f7f3983" providerId="ADAL" clId="{23F27D2F-77A9-419D-8D77-0D9CA01ECD24}" dt="2020-10-15T03:29:04.145" v="12983" actId="1076"/>
          <ac:spMkLst>
            <pc:docMk/>
            <pc:sldMk cId="2706341462" sldId="353"/>
            <ac:spMk id="33" creationId="{561EE0AC-C45E-4463-B66E-DB49AA76B825}"/>
          </ac:spMkLst>
        </pc:spChg>
        <pc:spChg chg="add mod">
          <ac:chgData name="Christina Morrow" userId="43989237-7c22-4017-8756-22442f7f3983" providerId="ADAL" clId="{23F27D2F-77A9-419D-8D77-0D9CA01ECD24}" dt="2020-10-15T03:29:04.145" v="12983" actId="1076"/>
          <ac:spMkLst>
            <pc:docMk/>
            <pc:sldMk cId="2706341462" sldId="353"/>
            <ac:spMk id="34" creationId="{062E5ECE-4BCC-49E2-AD69-3549C10EB5D1}"/>
          </ac:spMkLst>
        </pc:spChg>
        <pc:spChg chg="add mod">
          <ac:chgData name="Christina Morrow" userId="43989237-7c22-4017-8756-22442f7f3983" providerId="ADAL" clId="{23F27D2F-77A9-419D-8D77-0D9CA01ECD24}" dt="2020-10-07T13:21:08.764" v="4186" actId="164"/>
          <ac:spMkLst>
            <pc:docMk/>
            <pc:sldMk cId="2706341462" sldId="353"/>
            <ac:spMk id="35" creationId="{322D5D8C-3002-4D5F-922F-963C385944F9}"/>
          </ac:spMkLst>
        </pc:spChg>
        <pc:spChg chg="add mod">
          <ac:chgData name="Christina Morrow" userId="43989237-7c22-4017-8756-22442f7f3983" providerId="ADAL" clId="{23F27D2F-77A9-419D-8D77-0D9CA01ECD24}" dt="2020-10-07T13:21:08.764" v="4186" actId="164"/>
          <ac:spMkLst>
            <pc:docMk/>
            <pc:sldMk cId="2706341462" sldId="353"/>
            <ac:spMk id="36" creationId="{173F774C-9DBB-40B9-9595-7F24ABE5F94C}"/>
          </ac:spMkLst>
        </pc:spChg>
        <pc:spChg chg="add del mod">
          <ac:chgData name="Christina Morrow" userId="43989237-7c22-4017-8756-22442f7f3983" providerId="ADAL" clId="{23F27D2F-77A9-419D-8D77-0D9CA01ECD24}" dt="2020-10-07T13:47:10.934" v="4560" actId="478"/>
          <ac:spMkLst>
            <pc:docMk/>
            <pc:sldMk cId="2706341462" sldId="353"/>
            <ac:spMk id="41" creationId="{EBE2019F-CCA4-4AC2-A946-E1522914A54F}"/>
          </ac:spMkLst>
        </pc:spChg>
        <pc:spChg chg="mod">
          <ac:chgData name="Christina Morrow" userId="43989237-7c22-4017-8756-22442f7f3983" providerId="ADAL" clId="{23F27D2F-77A9-419D-8D77-0D9CA01ECD24}" dt="2020-10-07T13:21:08.764" v="4186" actId="164"/>
          <ac:spMkLst>
            <pc:docMk/>
            <pc:sldMk cId="2706341462" sldId="353"/>
            <ac:spMk id="44" creationId="{4E6B916E-7FB2-49B8-9B81-56D5F6DE8F5A}"/>
          </ac:spMkLst>
        </pc:spChg>
        <pc:spChg chg="mod">
          <ac:chgData name="Christina Morrow" userId="43989237-7c22-4017-8756-22442f7f3983" providerId="ADAL" clId="{23F27D2F-77A9-419D-8D77-0D9CA01ECD24}" dt="2020-10-07T13:21:08.764" v="4186" actId="164"/>
          <ac:spMkLst>
            <pc:docMk/>
            <pc:sldMk cId="2706341462" sldId="353"/>
            <ac:spMk id="46" creationId="{FA3AB288-024A-4D16-AA28-3676473C1D60}"/>
          </ac:spMkLst>
        </pc:spChg>
        <pc:spChg chg="mod topLvl">
          <ac:chgData name="Christina Morrow" userId="43989237-7c22-4017-8756-22442f7f3983" providerId="ADAL" clId="{23F27D2F-77A9-419D-8D77-0D9CA01ECD24}" dt="2020-10-15T03:29:04.145" v="12983" actId="1076"/>
          <ac:spMkLst>
            <pc:docMk/>
            <pc:sldMk cId="2706341462" sldId="353"/>
            <ac:spMk id="60" creationId="{43B9C46A-90D1-414B-9DAD-8CAEF9FFC764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78" creationId="{359CF45D-2795-455D-95F3-54D4535973A9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79" creationId="{0A49C95D-6D09-474B-B809-23037BED0C1E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80" creationId="{64D87F19-18CE-4E8D-9A0D-21DD2DD44E0F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83" creationId="{CE8D7294-4DF6-458B-A325-E616EAB0B590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85" creationId="{801FCE5F-13EC-4CB2-9793-359805706DDE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87" creationId="{A78CCD36-D9A1-4663-9B05-ED3A03247D3A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89" creationId="{1546AEB9-0F65-4B51-9841-6EA1609E1FE3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104" creationId="{07CAC24D-D486-4DD0-A461-F6768AB417DD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105" creationId="{BE329FC8-38F3-4748-B97C-64BA408EA6FC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108" creationId="{30D6B3C6-FC88-487D-91CF-5B2509978EB1}"/>
          </ac:spMkLst>
        </pc:spChg>
        <pc:spChg chg="mod">
          <ac:chgData name="Christina Morrow" userId="43989237-7c22-4017-8756-22442f7f3983" providerId="ADAL" clId="{23F27D2F-77A9-419D-8D77-0D9CA01ECD24}" dt="2020-10-06T22:31:03.285" v="1845" actId="164"/>
          <ac:spMkLst>
            <pc:docMk/>
            <pc:sldMk cId="2706341462" sldId="353"/>
            <ac:spMk id="110" creationId="{6C185EEB-4C5C-4C24-B85A-28A643A7D69E}"/>
          </ac:spMkLst>
        </pc:spChg>
        <pc:spChg chg="add mod">
          <ac:chgData name="Christina Morrow" userId="43989237-7c22-4017-8756-22442f7f3983" providerId="ADAL" clId="{23F27D2F-77A9-419D-8D77-0D9CA01ECD24}" dt="2020-10-15T03:28:55.162" v="12982" actId="1076"/>
          <ac:spMkLst>
            <pc:docMk/>
            <pc:sldMk cId="2706341462" sldId="353"/>
            <ac:spMk id="113" creationId="{DBF00192-E4D9-4477-AD24-887D26BCB4DE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22" creationId="{F437CAF6-B029-43FE-AAB3-19DA0F125DEC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24" creationId="{E3733E51-8214-4E6D-A43D-20926D7E7F5C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26" creationId="{9CBB6908-6072-49B2-A710-0488F68A3036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30" creationId="{A58A97C3-89F2-4930-B6A6-7A62EC922CB0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32" creationId="{2192A78D-2F30-4856-A682-9A6664354105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34" creationId="{DAAE5AB6-A815-4F3B-A2C1-F683D49A804E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35" creationId="{3EFBA2F7-03DA-4725-A3BC-5CC535CD04D4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38" creationId="{BD9E1E29-816C-43FC-9761-2A110CCF8F36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39" creationId="{71C55334-BE12-4AD2-A4E9-F0AE46A3D3E0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139" creationId="{BA13C18D-8AB9-4B41-97E1-2AC22C0214EE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141" creationId="{2B446F82-5553-46F9-942D-2DC61B1E8F44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41" creationId="{532903BB-6773-4487-8FCE-3E617D9F6902}"/>
          </ac:spMkLst>
        </pc:spChg>
        <pc:spChg chg="mod">
          <ac:chgData name="Christina Morrow" userId="43989237-7c22-4017-8756-22442f7f3983" providerId="ADAL" clId="{23F27D2F-77A9-419D-8D77-0D9CA01ECD24}" dt="2020-10-15T03:28:47.342" v="12980"/>
          <ac:spMkLst>
            <pc:docMk/>
            <pc:sldMk cId="2706341462" sldId="353"/>
            <ac:spMk id="142" creationId="{2E318429-2FBA-47AE-A74E-4CC2E4258935}"/>
          </ac:spMkLst>
        </pc:spChg>
        <pc:spChg chg="add mod">
          <ac:chgData name="Christina Morrow" userId="43989237-7c22-4017-8756-22442f7f3983" providerId="ADAL" clId="{23F27D2F-77A9-419D-8D77-0D9CA01ECD24}" dt="2020-10-15T03:29:32.396" v="12986" actId="1076"/>
          <ac:spMkLst>
            <pc:docMk/>
            <pc:sldMk cId="2706341462" sldId="353"/>
            <ac:spMk id="143" creationId="{554C3E54-B316-4015-8B38-C3991CC2BDA1}"/>
          </ac:spMkLst>
        </pc:spChg>
        <pc:spChg chg="add mod">
          <ac:chgData name="Christina Morrow" userId="43989237-7c22-4017-8756-22442f7f3983" providerId="ADAL" clId="{23F27D2F-77A9-419D-8D77-0D9CA01ECD24}" dt="2020-10-15T03:29:24.439" v="12985" actId="1076"/>
          <ac:spMkLst>
            <pc:docMk/>
            <pc:sldMk cId="2706341462" sldId="353"/>
            <ac:spMk id="144" creationId="{C495FDE5-8946-4913-A371-4DECD4577A5C}"/>
          </ac:spMkLst>
        </pc:spChg>
        <pc:spChg chg="add mod">
          <ac:chgData name="Christina Morrow" userId="43989237-7c22-4017-8756-22442f7f3983" providerId="ADAL" clId="{23F27D2F-77A9-419D-8D77-0D9CA01ECD24}" dt="2020-10-15T03:29:17.325" v="12984" actId="1076"/>
          <ac:spMkLst>
            <pc:docMk/>
            <pc:sldMk cId="2706341462" sldId="353"/>
            <ac:spMk id="145" creationId="{BBEF67BF-9CD1-4653-A9C5-831474FE16DB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170" creationId="{0A6637AD-B093-4E04-86F8-AACA2170976B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200" creationId="{3F380563-CDC9-4C6B-B6D1-0A3589242EB7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204" creationId="{5AF02C5F-23B4-44F7-B20C-99BA4F26CDCC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205" creationId="{4BC17A71-5361-44BE-8AA3-78E7F74D693D}"/>
          </ac:spMkLst>
        </pc:spChg>
        <pc:spChg chg="mod">
          <ac:chgData name="Christina Morrow" userId="43989237-7c22-4017-8756-22442f7f3983" providerId="ADAL" clId="{23F27D2F-77A9-419D-8D77-0D9CA01ECD24}" dt="2020-10-07T12:55:14.763" v="3279"/>
          <ac:spMkLst>
            <pc:docMk/>
            <pc:sldMk cId="2706341462" sldId="353"/>
            <ac:spMk id="206" creationId="{4C17BEFE-C8C5-41D8-BC09-B183DCD175AA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16" creationId="{EF48C712-8FB0-478F-AE6C-5804300D4320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17" creationId="{8CD371FD-2E71-4217-9ADC-38182D31E5F9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18" creationId="{E8452BBA-C3F1-47C9-92E7-60FFC2BC8C14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20" creationId="{E50C3AB1-4AC7-4BA5-8F71-9B731273D4B6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21" creationId="{51022EFB-6495-4B9D-989D-02E426BCBF7F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22" creationId="{43054020-EEF6-4C0C-9B0F-F81682CA197B}"/>
          </ac:spMkLst>
        </pc:spChg>
        <pc:spChg chg="mod">
          <ac:chgData name="Christina Morrow" userId="43989237-7c22-4017-8756-22442f7f3983" providerId="ADAL" clId="{23F27D2F-77A9-419D-8D77-0D9CA01ECD24}" dt="2020-10-07T13:46:41.811" v="4535"/>
          <ac:spMkLst>
            <pc:docMk/>
            <pc:sldMk cId="2706341462" sldId="353"/>
            <ac:spMk id="223" creationId="{CEB218AB-2B63-4F9C-ADD6-919BFCEF730D}"/>
          </ac:spMkLst>
        </pc:spChg>
        <pc:grpChg chg="add mod">
          <ac:chgData name="Christina Morrow" userId="43989237-7c22-4017-8756-22442f7f3983" providerId="ADAL" clId="{23F27D2F-77A9-419D-8D77-0D9CA01ECD24}" dt="2020-10-15T03:31:13.043" v="12998" actId="164"/>
          <ac:grpSpMkLst>
            <pc:docMk/>
            <pc:sldMk cId="2706341462" sldId="353"/>
            <ac:grpSpMk id="16" creationId="{9D0028E8-D11A-45C5-A048-A6291B9E8441}"/>
          </ac:grpSpMkLst>
        </pc:grpChg>
        <pc:grpChg chg="add mod">
          <ac:chgData name="Christina Morrow" userId="43989237-7c22-4017-8756-22442f7f3983" providerId="ADAL" clId="{23F27D2F-77A9-419D-8D77-0D9CA01ECD24}" dt="2020-10-06T22:36:25.325" v="1975" actId="164"/>
          <ac:grpSpMkLst>
            <pc:docMk/>
            <pc:sldMk cId="2706341462" sldId="353"/>
            <ac:grpSpMk id="26" creationId="{4BACF4E5-A109-4F45-9382-6B5FDAE827F7}"/>
          </ac:grpSpMkLst>
        </pc:grpChg>
        <pc:grpChg chg="add mod">
          <ac:chgData name="Christina Morrow" userId="43989237-7c22-4017-8756-22442f7f3983" providerId="ADAL" clId="{23F27D2F-77A9-419D-8D77-0D9CA01ECD24}" dt="2020-10-15T03:29:04.145" v="12983" actId="1076"/>
          <ac:grpSpMkLst>
            <pc:docMk/>
            <pc:sldMk cId="2706341462" sldId="353"/>
            <ac:grpSpMk id="32" creationId="{B742FE82-7D34-4BEB-8BE6-4150F9FF5773}"/>
          </ac:grpSpMkLst>
        </pc:grpChg>
        <pc:grpChg chg="add mod">
          <ac:chgData name="Christina Morrow" userId="43989237-7c22-4017-8756-22442f7f3983" providerId="ADAL" clId="{23F27D2F-77A9-419D-8D77-0D9CA01ECD24}" dt="2020-10-07T13:21:30.593" v="4199" actId="164"/>
          <ac:grpSpMkLst>
            <pc:docMk/>
            <pc:sldMk cId="2706341462" sldId="353"/>
            <ac:grpSpMk id="37" creationId="{C8E675C7-27F3-4B2E-8074-8B8099A584A9}"/>
          </ac:grpSpMkLst>
        </pc:grpChg>
        <pc:grpChg chg="add mod">
          <ac:chgData name="Christina Morrow" userId="43989237-7c22-4017-8756-22442f7f3983" providerId="ADAL" clId="{23F27D2F-77A9-419D-8D77-0D9CA01ECD24}" dt="2020-10-07T13:21:08.764" v="4186" actId="164"/>
          <ac:grpSpMkLst>
            <pc:docMk/>
            <pc:sldMk cId="2706341462" sldId="353"/>
            <ac:grpSpMk id="39" creationId="{82380D71-F48F-43D1-93EE-4E2FBC29BBD7}"/>
          </ac:grpSpMkLst>
        </pc:grpChg>
        <pc:grpChg chg="add mod">
          <ac:chgData name="Christina Morrow" userId="43989237-7c22-4017-8756-22442f7f3983" providerId="ADAL" clId="{23F27D2F-77A9-419D-8D77-0D9CA01ECD24}" dt="2020-10-15T03:29:04.145" v="12983" actId="1076"/>
          <ac:grpSpMkLst>
            <pc:docMk/>
            <pc:sldMk cId="2706341462" sldId="353"/>
            <ac:grpSpMk id="40" creationId="{FCDE350B-8BE0-40EE-91F1-3D92641EBAD3}"/>
          </ac:grpSpMkLst>
        </pc:grpChg>
        <pc:grpChg chg="mod topLvl">
          <ac:chgData name="Christina Morrow" userId="43989237-7c22-4017-8756-22442f7f3983" providerId="ADAL" clId="{23F27D2F-77A9-419D-8D77-0D9CA01ECD24}" dt="2020-10-07T13:21:08.764" v="4186" actId="164"/>
          <ac:grpSpMkLst>
            <pc:docMk/>
            <pc:sldMk cId="2706341462" sldId="353"/>
            <ac:grpSpMk id="61" creationId="{6BFA8A70-D497-4CC0-BC01-C785932B218C}"/>
          </ac:grpSpMkLst>
        </pc:grpChg>
        <pc:grpChg chg="add mod">
          <ac:chgData name="Christina Morrow" userId="43989237-7c22-4017-8756-22442f7f3983" providerId="ADAL" clId="{23F27D2F-77A9-419D-8D77-0D9CA01ECD24}" dt="2020-10-15T03:28:55.162" v="12982" actId="1076"/>
          <ac:grpSpMkLst>
            <pc:docMk/>
            <pc:sldMk cId="2706341462" sldId="353"/>
            <ac:grpSpMk id="74" creationId="{BAA33446-B786-48B6-B3D3-504211B81EF3}"/>
          </ac:grpSpMkLst>
        </pc:grpChg>
        <pc:grpChg chg="mod">
          <ac:chgData name="Christina Morrow" userId="43989237-7c22-4017-8756-22442f7f3983" providerId="ADAL" clId="{23F27D2F-77A9-419D-8D77-0D9CA01ECD24}" dt="2020-10-15T03:28:47.342" v="12980"/>
          <ac:grpSpMkLst>
            <pc:docMk/>
            <pc:sldMk cId="2706341462" sldId="353"/>
            <ac:grpSpMk id="75" creationId="{793E056F-2708-4C52-9E33-1E8E6943B4FE}"/>
          </ac:grpSpMkLst>
        </pc:grpChg>
        <pc:grpChg chg="add mod">
          <ac:chgData name="Christina Morrow" userId="43989237-7c22-4017-8756-22442f7f3983" providerId="ADAL" clId="{23F27D2F-77A9-419D-8D77-0D9CA01ECD24}" dt="2020-10-15T03:29:17.325" v="12984" actId="1076"/>
          <ac:grpSpMkLst>
            <pc:docMk/>
            <pc:sldMk cId="2706341462" sldId="353"/>
            <ac:grpSpMk id="115" creationId="{A7932EA1-0099-4C44-A1EC-FEFB186C4E4E}"/>
          </ac:grpSpMkLst>
        </pc:grpChg>
        <pc:grpChg chg="mod">
          <ac:chgData name="Christina Morrow" userId="43989237-7c22-4017-8756-22442f7f3983" providerId="ADAL" clId="{23F27D2F-77A9-419D-8D77-0D9CA01ECD24}" dt="2020-10-15T03:28:47.342" v="12980"/>
          <ac:grpSpMkLst>
            <pc:docMk/>
            <pc:sldMk cId="2706341462" sldId="353"/>
            <ac:grpSpMk id="117" creationId="{32AB5DD3-B77D-490B-AAEC-FA605C0C3554}"/>
          </ac:grpSpMkLst>
        </pc:grpChg>
        <pc:grpChg chg="add del mod">
          <ac:chgData name="Christina Morrow" userId="43989237-7c22-4017-8756-22442f7f3983" providerId="ADAL" clId="{23F27D2F-77A9-419D-8D77-0D9CA01ECD24}" dt="2020-10-07T12:55:18.701" v="3282" actId="478"/>
          <ac:grpSpMkLst>
            <pc:docMk/>
            <pc:sldMk cId="2706341462" sldId="353"/>
            <ac:grpSpMk id="121" creationId="{876E5396-0C97-4F81-AC03-26A7B628EDD3}"/>
          </ac:grpSpMkLst>
        </pc:grpChg>
        <pc:grpChg chg="add mod">
          <ac:chgData name="Christina Morrow" userId="43989237-7c22-4017-8756-22442f7f3983" providerId="ADAL" clId="{23F27D2F-77A9-419D-8D77-0D9CA01ECD24}" dt="2020-10-15T03:29:24.439" v="12985" actId="1076"/>
          <ac:grpSpMkLst>
            <pc:docMk/>
            <pc:sldMk cId="2706341462" sldId="353"/>
            <ac:grpSpMk id="125" creationId="{8E59E913-4536-4D7D-B562-CA98880C3499}"/>
          </ac:grpSpMkLst>
        </pc:grpChg>
        <pc:grpChg chg="mod">
          <ac:chgData name="Christina Morrow" userId="43989237-7c22-4017-8756-22442f7f3983" providerId="ADAL" clId="{23F27D2F-77A9-419D-8D77-0D9CA01ECD24}" dt="2020-10-15T03:28:47.342" v="12980"/>
          <ac:grpSpMkLst>
            <pc:docMk/>
            <pc:sldMk cId="2706341462" sldId="353"/>
            <ac:grpSpMk id="126" creationId="{B221006A-89E5-4F1B-AA4F-6CA53FB4ED6D}"/>
          </ac:grpSpMkLst>
        </pc:grpChg>
        <pc:grpChg chg="add mod">
          <ac:chgData name="Christina Morrow" userId="43989237-7c22-4017-8756-22442f7f3983" providerId="ADAL" clId="{23F27D2F-77A9-419D-8D77-0D9CA01ECD24}" dt="2020-10-15T03:29:32.396" v="12986" actId="1076"/>
          <ac:grpSpMkLst>
            <pc:docMk/>
            <pc:sldMk cId="2706341462" sldId="353"/>
            <ac:grpSpMk id="138" creationId="{40AED0D9-AC89-4895-8CC0-9DF9924E06A6}"/>
          </ac:grpSpMkLst>
        </pc:grpChg>
        <pc:grpChg chg="mod">
          <ac:chgData name="Christina Morrow" userId="43989237-7c22-4017-8756-22442f7f3983" providerId="ADAL" clId="{23F27D2F-77A9-419D-8D77-0D9CA01ECD24}" dt="2020-10-15T03:29:04.145" v="12983" actId="1076"/>
          <ac:grpSpMkLst>
            <pc:docMk/>
            <pc:sldMk cId="2706341462" sldId="353"/>
            <ac:grpSpMk id="140" creationId="{05F9017A-6B19-4059-974A-8342BDDCB8A5}"/>
          </ac:grpSpMkLst>
        </pc:grpChg>
        <pc:grpChg chg="del mod">
          <ac:chgData name="Christina Morrow" userId="43989237-7c22-4017-8756-22442f7f3983" providerId="ADAL" clId="{23F27D2F-77A9-419D-8D77-0D9CA01ECD24}" dt="2020-10-07T12:55:13.140" v="3278" actId="478"/>
          <ac:grpSpMkLst>
            <pc:docMk/>
            <pc:sldMk cId="2706341462" sldId="353"/>
            <ac:grpSpMk id="197" creationId="{4C3A6DE6-C4D9-4E51-8A7F-57A1D2BEAB57}"/>
          </ac:grpSpMkLst>
        </pc:grpChg>
        <pc:grpChg chg="del mod">
          <ac:chgData name="Christina Morrow" userId="43989237-7c22-4017-8756-22442f7f3983" providerId="ADAL" clId="{23F27D2F-77A9-419D-8D77-0D9CA01ECD24}" dt="2020-10-07T12:55:22.463" v="3285" actId="478"/>
          <ac:grpSpMkLst>
            <pc:docMk/>
            <pc:sldMk cId="2706341462" sldId="353"/>
            <ac:grpSpMk id="198" creationId="{EF0E7939-D597-4CA9-800C-2D4D5478C3EA}"/>
          </ac:grpSpMkLst>
        </pc:grpChg>
        <pc:grpChg chg="del mod">
          <ac:chgData name="Christina Morrow" userId="43989237-7c22-4017-8756-22442f7f3983" providerId="ADAL" clId="{23F27D2F-77A9-419D-8D77-0D9CA01ECD24}" dt="2020-10-07T12:59:43.252" v="3377" actId="165"/>
          <ac:grpSpMkLst>
            <pc:docMk/>
            <pc:sldMk cId="2706341462" sldId="353"/>
            <ac:grpSpMk id="199" creationId="{34D2BC39-6821-43D9-A314-2138136D3FF3}"/>
          </ac:grpSpMkLst>
        </pc:grpChg>
        <pc:grpChg chg="add del mod">
          <ac:chgData name="Christina Morrow" userId="43989237-7c22-4017-8756-22442f7f3983" providerId="ADAL" clId="{23F27D2F-77A9-419D-8D77-0D9CA01ECD24}" dt="2020-10-07T13:47:09.099" v="4559" actId="478"/>
          <ac:grpSpMkLst>
            <pc:docMk/>
            <pc:sldMk cId="2706341462" sldId="353"/>
            <ac:grpSpMk id="212" creationId="{45BE7B78-A202-4A11-8328-F86CCCCA8F65}"/>
          </ac:grpSpMkLst>
        </pc:grpChg>
        <pc:grpChg chg="mod">
          <ac:chgData name="Christina Morrow" userId="43989237-7c22-4017-8756-22442f7f3983" providerId="ADAL" clId="{23F27D2F-77A9-419D-8D77-0D9CA01ECD24}" dt="2020-10-07T13:46:41.811" v="4535"/>
          <ac:grpSpMkLst>
            <pc:docMk/>
            <pc:sldMk cId="2706341462" sldId="353"/>
            <ac:grpSpMk id="213" creationId="{75495E13-E439-4BD1-A701-984077B912E1}"/>
          </ac:grpSpMkLst>
        </pc:grpChg>
        <pc:picChg chg="mod">
          <ac:chgData name="Christina Morrow" userId="43989237-7c22-4017-8756-22442f7f3983" providerId="ADAL" clId="{23F27D2F-77A9-419D-8D77-0D9CA01ECD24}" dt="2020-10-15T03:31:13.043" v="12998" actId="164"/>
          <ac:picMkLst>
            <pc:docMk/>
            <pc:sldMk cId="2706341462" sldId="353"/>
            <ac:picMk id="7" creationId="{7321BF96-B7C1-4506-BE9D-FE937DA4DE2A}"/>
          </ac:picMkLst>
        </pc:picChg>
        <pc:picChg chg="mod">
          <ac:chgData name="Christina Morrow" userId="43989237-7c22-4017-8756-22442f7f3983" providerId="ADAL" clId="{23F27D2F-77A9-419D-8D77-0D9CA01ECD24}" dt="2020-10-06T22:36:25.325" v="1975" actId="164"/>
          <ac:picMkLst>
            <pc:docMk/>
            <pc:sldMk cId="2706341462" sldId="353"/>
            <ac:picMk id="38" creationId="{409B9B68-A158-4D25-93C3-895035AAC78A}"/>
          </ac:picMkLst>
        </pc:picChg>
        <pc:picChg chg="del mod">
          <ac:chgData name="Christina Morrow" userId="43989237-7c22-4017-8756-22442f7f3983" providerId="ADAL" clId="{23F27D2F-77A9-419D-8D77-0D9CA01ECD24}" dt="2020-10-07T12:56:27.321" v="3316" actId="478"/>
          <ac:picMkLst>
            <pc:docMk/>
            <pc:sldMk cId="2706341462" sldId="353"/>
            <ac:picMk id="64" creationId="{B0143476-4303-4C28-AC15-7332DE874272}"/>
          </ac:picMkLst>
        </pc:picChg>
        <pc:picChg chg="mod">
          <ac:chgData name="Christina Morrow" userId="43989237-7c22-4017-8756-22442f7f3983" providerId="ADAL" clId="{23F27D2F-77A9-419D-8D77-0D9CA01ECD24}" dt="2020-10-15T03:28:47.342" v="12980"/>
          <ac:picMkLst>
            <pc:docMk/>
            <pc:sldMk cId="2706341462" sldId="353"/>
            <ac:picMk id="76" creationId="{2DF91B59-2821-436C-871B-F6E6A0930BD5}"/>
          </ac:picMkLst>
        </pc:picChg>
        <pc:picChg chg="mod">
          <ac:chgData name="Christina Morrow" userId="43989237-7c22-4017-8756-22442f7f3983" providerId="ADAL" clId="{23F27D2F-77A9-419D-8D77-0D9CA01ECD24}" dt="2020-10-15T03:28:47.342" v="12980"/>
          <ac:picMkLst>
            <pc:docMk/>
            <pc:sldMk cId="2706341462" sldId="353"/>
            <ac:picMk id="81" creationId="{F48C5200-4EFF-4F83-B876-07A5959E90BD}"/>
          </ac:picMkLst>
        </pc:picChg>
        <pc:picChg chg="mod">
          <ac:chgData name="Christina Morrow" userId="43989237-7c22-4017-8756-22442f7f3983" providerId="ADAL" clId="{23F27D2F-77A9-419D-8D77-0D9CA01ECD24}" dt="2020-10-15T03:28:47.342" v="12980"/>
          <ac:picMkLst>
            <pc:docMk/>
            <pc:sldMk cId="2706341462" sldId="353"/>
            <ac:picMk id="119" creationId="{9AB15408-CB06-4066-9F94-AEC0FF97873F}"/>
          </ac:picMkLst>
        </pc:picChg>
        <pc:picChg chg="mod">
          <ac:chgData name="Christina Morrow" userId="43989237-7c22-4017-8756-22442f7f3983" providerId="ADAL" clId="{23F27D2F-77A9-419D-8D77-0D9CA01ECD24}" dt="2020-10-07T12:55:56.561" v="3297" actId="1076"/>
          <ac:picMkLst>
            <pc:docMk/>
            <pc:sldMk cId="2706341462" sldId="353"/>
            <ac:picMk id="127" creationId="{D321649C-2170-43DA-A6F4-3040D373B191}"/>
          </ac:picMkLst>
        </pc:picChg>
        <pc:picChg chg="mod">
          <ac:chgData name="Christina Morrow" userId="43989237-7c22-4017-8756-22442f7f3983" providerId="ADAL" clId="{23F27D2F-77A9-419D-8D77-0D9CA01ECD24}" dt="2020-10-06T22:36:25.325" v="1975" actId="164"/>
          <ac:picMkLst>
            <pc:docMk/>
            <pc:sldMk cId="2706341462" sldId="353"/>
            <ac:picMk id="129" creationId="{05B18520-8566-473B-A125-AFEB5731B692}"/>
          </ac:picMkLst>
        </pc:picChg>
        <pc:picChg chg="mod">
          <ac:chgData name="Christina Morrow" userId="43989237-7c22-4017-8756-22442f7f3983" providerId="ADAL" clId="{23F27D2F-77A9-419D-8D77-0D9CA01ECD24}" dt="2020-10-15T03:28:47.342" v="12980"/>
          <ac:picMkLst>
            <pc:docMk/>
            <pc:sldMk cId="2706341462" sldId="353"/>
            <ac:picMk id="130" creationId="{3E072D10-7EDC-48F6-A8C3-20C9BD226625}"/>
          </ac:picMkLst>
        </pc:picChg>
        <pc:picChg chg="del">
          <ac:chgData name="Christina Morrow" userId="43989237-7c22-4017-8756-22442f7f3983" providerId="ADAL" clId="{23F27D2F-77A9-419D-8D77-0D9CA01ECD24}" dt="2020-10-07T12:55:24.734" v="3286" actId="478"/>
          <ac:picMkLst>
            <pc:docMk/>
            <pc:sldMk cId="2706341462" sldId="353"/>
            <ac:picMk id="169" creationId="{E4F1D514-C196-4BE1-8D5E-717FB82DC7D4}"/>
          </ac:picMkLst>
        </pc:picChg>
        <pc:picChg chg="mod">
          <ac:chgData name="Christina Morrow" userId="43989237-7c22-4017-8756-22442f7f3983" providerId="ADAL" clId="{23F27D2F-77A9-419D-8D77-0D9CA01ECD24}" dt="2020-10-07T13:46:41.811" v="4535"/>
          <ac:picMkLst>
            <pc:docMk/>
            <pc:sldMk cId="2706341462" sldId="353"/>
            <ac:picMk id="214" creationId="{E70D4B2C-85B1-4EF1-939C-18932D1EF17C}"/>
          </ac:picMkLst>
        </pc:picChg>
        <pc:picChg chg="mod">
          <ac:chgData name="Christina Morrow" userId="43989237-7c22-4017-8756-22442f7f3983" providerId="ADAL" clId="{23F27D2F-77A9-419D-8D77-0D9CA01ECD24}" dt="2020-10-07T13:46:41.811" v="4535"/>
          <ac:picMkLst>
            <pc:docMk/>
            <pc:sldMk cId="2706341462" sldId="353"/>
            <ac:picMk id="219" creationId="{9C738581-8934-4EB5-91E9-D9AB9A9DA1A5}"/>
          </ac:picMkLst>
        </pc:pic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8" creationId="{A0AFCD87-6571-42FE-9C77-0BD89785A4CB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10" creationId="{708DD305-14ED-4FB7-BE62-B677B0661274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12" creationId="{0114881C-2517-4DB0-80A8-2362A4904B07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14" creationId="{7E4EB7DE-40B4-4A09-B521-BD02FFF4313D}"/>
          </ac:cxnSpMkLst>
        </pc:cxnChg>
        <pc:cxnChg chg="mod">
          <ac:chgData name="Christina Morrow" userId="43989237-7c22-4017-8756-22442f7f3983" providerId="ADAL" clId="{23F27D2F-77A9-419D-8D77-0D9CA01ECD24}" dt="2020-10-06T22:31:03.285" v="1845" actId="164"/>
          <ac:cxnSpMkLst>
            <pc:docMk/>
            <pc:sldMk cId="2706341462" sldId="353"/>
            <ac:cxnSpMk id="17" creationId="{3544CB6B-BC99-42CF-876E-E313BE98DCE2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18" creationId="{9E1D3E0A-4DA6-4B8A-A67E-AC1672174C46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20" creationId="{21135C6B-E2F6-433E-AE34-6CFE60E6FFE2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22" creationId="{3941ED36-5275-4C8B-AFCB-E20694589B2C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24" creationId="{C263A222-A92C-4894-A83C-78E494837CAF}"/>
          </ac:cxnSpMkLst>
        </pc:cxnChg>
        <pc:cxnChg chg="mod">
          <ac:chgData name="Christina Morrow" userId="43989237-7c22-4017-8756-22442f7f3983" providerId="ADAL" clId="{23F27D2F-77A9-419D-8D77-0D9CA01ECD24}" dt="2020-10-07T13:21:08.764" v="4186" actId="164"/>
          <ac:cxnSpMkLst>
            <pc:docMk/>
            <pc:sldMk cId="2706341462" sldId="353"/>
            <ac:cxnSpMk id="27" creationId="{79E6EE22-CEBC-46F1-A8F2-8EA6D00E36EB}"/>
          </ac:cxnSpMkLst>
        </pc:cxnChg>
        <pc:cxnChg chg="mod topLvl">
          <ac:chgData name="Christina Morrow" userId="43989237-7c22-4017-8756-22442f7f3983" providerId="ADAL" clId="{23F27D2F-77A9-419D-8D77-0D9CA01ECD24}" dt="2020-10-07T13:21:30.593" v="4199" actId="164"/>
          <ac:cxnSpMkLst>
            <pc:docMk/>
            <pc:sldMk cId="2706341462" sldId="353"/>
            <ac:cxnSpMk id="29" creationId="{F9DA9571-6D6A-4D2F-B60A-06B466589A31}"/>
          </ac:cxnSpMkLst>
        </pc:cxnChg>
        <pc:cxnChg chg="mod topLvl">
          <ac:chgData name="Christina Morrow" userId="43989237-7c22-4017-8756-22442f7f3983" providerId="ADAL" clId="{23F27D2F-77A9-419D-8D77-0D9CA01ECD24}" dt="2020-10-15T03:29:04.145" v="12983" actId="1076"/>
          <ac:cxnSpMkLst>
            <pc:docMk/>
            <pc:sldMk cId="2706341462" sldId="353"/>
            <ac:cxnSpMk id="58" creationId="{A3A269FC-B06F-4FBE-97E6-FFF0F6A3676A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77" creationId="{07ED037F-CFB2-4519-863B-87B60E484959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91" creationId="{33415D0F-BE4D-4AC2-8877-F4E92CACF0B3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92" creationId="{5BC6EDFF-1C06-41B0-808F-85DAC0F8233D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94" creationId="{588DF3B9-A0B9-41E9-ADA3-295957C903F1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96" creationId="{FFEF088A-2044-4BF4-AA75-3C6A70F2C783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98" creationId="{F697CE49-C0DC-4722-A231-A72D0658EB3E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00" creationId="{BB17EF45-3B71-4C3D-A7AC-BDC75A346E84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02" creationId="{1DFE5991-62A5-4C5D-8E2B-8C87F47C31B7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07" creationId="{5ACA7032-8415-4E7F-A229-320EEF653787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11" creationId="{DCC55015-BEE6-4390-A7ED-DAC6AB3A0835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21" creationId="{5CC1735C-EC71-482D-A462-B17D7287668D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22" creationId="{06521905-F494-456B-8E34-545757D48D03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24" creationId="{69F56D32-9742-4CE1-9977-713A1BA6A8FE}"/>
          </ac:cxnSpMkLst>
        </pc:cxnChg>
        <pc:cxnChg chg="mod">
          <ac:chgData name="Christina Morrow" userId="43989237-7c22-4017-8756-22442f7f3983" providerId="ADAL" clId="{23F27D2F-77A9-419D-8D77-0D9CA01ECD24}" dt="2020-10-07T12:55:18.701" v="3282" actId="478"/>
          <ac:cxnSpMkLst>
            <pc:docMk/>
            <pc:sldMk cId="2706341462" sldId="353"/>
            <ac:cxnSpMk id="125" creationId="{0FB4185A-A9A3-4E86-948C-D7C888C398CA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32" creationId="{68E7C996-70F2-4782-8E11-C13AB4C07460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34" creationId="{D1FF168E-B7FE-4BEE-9777-D059BC2CE96E}"/>
          </ac:cxnSpMkLst>
        </pc:cxnChg>
        <pc:cxnChg chg="mod">
          <ac:chgData name="Christina Morrow" userId="43989237-7c22-4017-8756-22442f7f3983" providerId="ADAL" clId="{23F27D2F-77A9-419D-8D77-0D9CA01ECD24}" dt="2020-10-15T03:28:47.342" v="12980"/>
          <ac:cxnSpMkLst>
            <pc:docMk/>
            <pc:sldMk cId="2706341462" sldId="353"/>
            <ac:cxnSpMk id="135" creationId="{1C160CE2-C47C-436A-A794-AF0D2EF15956}"/>
          </ac:cxnSpMkLst>
        </pc:cxnChg>
        <pc:cxnChg chg="mod">
          <ac:chgData name="Christina Morrow" userId="43989237-7c22-4017-8756-22442f7f3983" providerId="ADAL" clId="{23F27D2F-77A9-419D-8D77-0D9CA01ECD24}" dt="2020-10-07T12:55:22.463" v="3285" actId="478"/>
          <ac:cxnSpMkLst>
            <pc:docMk/>
            <pc:sldMk cId="2706341462" sldId="353"/>
            <ac:cxnSpMk id="144" creationId="{4CB81218-CF69-4ED1-97FE-FFCCB3014FC7}"/>
          </ac:cxnSpMkLst>
        </pc:cxnChg>
        <pc:cxnChg chg="mod">
          <ac:chgData name="Christina Morrow" userId="43989237-7c22-4017-8756-22442f7f3983" providerId="ADAL" clId="{23F27D2F-77A9-419D-8D77-0D9CA01ECD24}" dt="2020-10-07T12:55:22.463" v="3285" actId="478"/>
          <ac:cxnSpMkLst>
            <pc:docMk/>
            <pc:sldMk cId="2706341462" sldId="353"/>
            <ac:cxnSpMk id="153" creationId="{408EBC4B-EF43-41F8-83B1-834929842CB3}"/>
          </ac:cxnSpMkLst>
        </pc:cxnChg>
        <pc:cxnChg chg="mod">
          <ac:chgData name="Christina Morrow" userId="43989237-7c22-4017-8756-22442f7f3983" providerId="ADAL" clId="{23F27D2F-77A9-419D-8D77-0D9CA01ECD24}" dt="2020-10-07T12:55:22.463" v="3285" actId="478"/>
          <ac:cxnSpMkLst>
            <pc:docMk/>
            <pc:sldMk cId="2706341462" sldId="353"/>
            <ac:cxnSpMk id="154" creationId="{D4936740-398D-4FAB-9670-6E7A20028CC4}"/>
          </ac:cxnSpMkLst>
        </pc:cxnChg>
        <pc:cxnChg chg="mod">
          <ac:chgData name="Christina Morrow" userId="43989237-7c22-4017-8756-22442f7f3983" providerId="ADAL" clId="{23F27D2F-77A9-419D-8D77-0D9CA01ECD24}" dt="2020-10-07T12:55:22.463" v="3285" actId="478"/>
          <ac:cxnSpMkLst>
            <pc:docMk/>
            <pc:sldMk cId="2706341462" sldId="353"/>
            <ac:cxnSpMk id="155" creationId="{4DDCF205-69AD-44C4-8C30-C38CB17B6CA2}"/>
          </ac:cxnSpMkLst>
        </pc:cxnChg>
        <pc:cxnChg chg="mod">
          <ac:chgData name="Christina Morrow" userId="43989237-7c22-4017-8756-22442f7f3983" providerId="ADAL" clId="{23F27D2F-77A9-419D-8D77-0D9CA01ECD24}" dt="2020-10-07T12:55:22.463" v="3285" actId="478"/>
          <ac:cxnSpMkLst>
            <pc:docMk/>
            <pc:sldMk cId="2706341462" sldId="353"/>
            <ac:cxnSpMk id="159" creationId="{A0C0D456-E21F-4A1D-A113-FE463E80DF57}"/>
          </ac:cxnSpMkLst>
        </pc:cxnChg>
        <pc:cxnChg chg="mod">
          <ac:chgData name="Christina Morrow" userId="43989237-7c22-4017-8756-22442f7f3983" providerId="ADAL" clId="{23F27D2F-77A9-419D-8D77-0D9CA01ECD24}" dt="2020-10-07T12:55:22.463" v="3285" actId="478"/>
          <ac:cxnSpMkLst>
            <pc:docMk/>
            <pc:sldMk cId="2706341462" sldId="353"/>
            <ac:cxnSpMk id="165" creationId="{20CCDB69-8A6F-4BA2-9EE0-40E298109C0B}"/>
          </ac:cxnSpMkLst>
        </pc:cxnChg>
        <pc:cxnChg chg="mod">
          <ac:chgData name="Christina Morrow" userId="43989237-7c22-4017-8756-22442f7f3983" providerId="ADAL" clId="{23F27D2F-77A9-419D-8D77-0D9CA01ECD24}" dt="2020-10-07T12:55:18.701" v="3282" actId="478"/>
          <ac:cxnSpMkLst>
            <pc:docMk/>
            <pc:sldMk cId="2706341462" sldId="353"/>
            <ac:cxnSpMk id="166" creationId="{38405DE2-6A6D-4078-A178-392D7CB90602}"/>
          </ac:cxnSpMkLst>
        </pc:cxnChg>
        <pc:cxnChg chg="mod">
          <ac:chgData name="Christina Morrow" userId="43989237-7c22-4017-8756-22442f7f3983" providerId="ADAL" clId="{23F27D2F-77A9-419D-8D77-0D9CA01ECD24}" dt="2020-10-07T12:55:18.701" v="3282" actId="478"/>
          <ac:cxnSpMkLst>
            <pc:docMk/>
            <pc:sldMk cId="2706341462" sldId="353"/>
            <ac:cxnSpMk id="167" creationId="{16755A8C-A56D-41F1-B80B-5DC565CA6FCB}"/>
          </ac:cxnSpMkLst>
        </pc:cxnChg>
        <pc:cxnChg chg="mod">
          <ac:chgData name="Christina Morrow" userId="43989237-7c22-4017-8756-22442f7f3983" providerId="ADAL" clId="{23F27D2F-77A9-419D-8D77-0D9CA01ECD24}" dt="2020-10-07T12:55:18.701" v="3282" actId="478"/>
          <ac:cxnSpMkLst>
            <pc:docMk/>
            <pc:sldMk cId="2706341462" sldId="353"/>
            <ac:cxnSpMk id="168" creationId="{9E30B9CB-7E02-4480-9F02-2ABCAD6F6DCD}"/>
          </ac:cxnSpMkLst>
        </pc:cxnChg>
        <pc:cxnChg chg="mod">
          <ac:chgData name="Christina Morrow" userId="43989237-7c22-4017-8756-22442f7f3983" providerId="ADAL" clId="{23F27D2F-77A9-419D-8D77-0D9CA01ECD24}" dt="2020-10-07T12:55:13.140" v="3278" actId="478"/>
          <ac:cxnSpMkLst>
            <pc:docMk/>
            <pc:sldMk cId="2706341462" sldId="353"/>
            <ac:cxnSpMk id="173" creationId="{68A829C2-DDF9-4C27-8A72-81FD97525300}"/>
          </ac:cxnSpMkLst>
        </pc:cxnChg>
        <pc:cxnChg chg="mod">
          <ac:chgData name="Christina Morrow" userId="43989237-7c22-4017-8756-22442f7f3983" providerId="ADAL" clId="{23F27D2F-77A9-419D-8D77-0D9CA01ECD24}" dt="2020-10-07T12:55:13.140" v="3278" actId="478"/>
          <ac:cxnSpMkLst>
            <pc:docMk/>
            <pc:sldMk cId="2706341462" sldId="353"/>
            <ac:cxnSpMk id="182" creationId="{0AC01793-7CF5-4FD2-AF51-97239C665F3A}"/>
          </ac:cxnSpMkLst>
        </pc:cxnChg>
        <pc:cxnChg chg="mod">
          <ac:chgData name="Christina Morrow" userId="43989237-7c22-4017-8756-22442f7f3983" providerId="ADAL" clId="{23F27D2F-77A9-419D-8D77-0D9CA01ECD24}" dt="2020-10-07T12:55:13.140" v="3278" actId="478"/>
          <ac:cxnSpMkLst>
            <pc:docMk/>
            <pc:sldMk cId="2706341462" sldId="353"/>
            <ac:cxnSpMk id="183" creationId="{9E435403-E83E-4C17-AE8F-941562FCB5A6}"/>
          </ac:cxnSpMkLst>
        </pc:cxnChg>
        <pc:cxnChg chg="mod">
          <ac:chgData name="Christina Morrow" userId="43989237-7c22-4017-8756-22442f7f3983" providerId="ADAL" clId="{23F27D2F-77A9-419D-8D77-0D9CA01ECD24}" dt="2020-10-07T12:55:13.140" v="3278" actId="478"/>
          <ac:cxnSpMkLst>
            <pc:docMk/>
            <pc:sldMk cId="2706341462" sldId="353"/>
            <ac:cxnSpMk id="184" creationId="{8F1D9BB4-2B4E-4D9A-A1EA-37E105B71FBD}"/>
          </ac:cxnSpMkLst>
        </pc:cxnChg>
        <pc:cxnChg chg="mod">
          <ac:chgData name="Christina Morrow" userId="43989237-7c22-4017-8756-22442f7f3983" providerId="ADAL" clId="{23F27D2F-77A9-419D-8D77-0D9CA01ECD24}" dt="2020-10-07T12:55:13.140" v="3278" actId="478"/>
          <ac:cxnSpMkLst>
            <pc:docMk/>
            <pc:sldMk cId="2706341462" sldId="353"/>
            <ac:cxnSpMk id="188" creationId="{EC3D350F-3C83-4DFA-8960-7C1C93EDF2B4}"/>
          </ac:cxnSpMkLst>
        </pc:cxnChg>
        <pc:cxnChg chg="mod">
          <ac:chgData name="Christina Morrow" userId="43989237-7c22-4017-8756-22442f7f3983" providerId="ADAL" clId="{23F27D2F-77A9-419D-8D77-0D9CA01ECD24}" dt="2020-10-07T12:55:13.140" v="3278" actId="478"/>
          <ac:cxnSpMkLst>
            <pc:docMk/>
            <pc:sldMk cId="2706341462" sldId="353"/>
            <ac:cxnSpMk id="194" creationId="{AA5B9450-5902-4506-B05F-ED908622F22C}"/>
          </ac:cxnSpMkLst>
        </pc:cxnChg>
        <pc:cxnChg chg="mod">
          <ac:chgData name="Christina Morrow" userId="43989237-7c22-4017-8756-22442f7f3983" providerId="ADAL" clId="{23F27D2F-77A9-419D-8D77-0D9CA01ECD24}" dt="2020-10-07T12:55:14.763" v="3279"/>
          <ac:cxnSpMkLst>
            <pc:docMk/>
            <pc:sldMk cId="2706341462" sldId="353"/>
            <ac:cxnSpMk id="195" creationId="{E2F18FBF-9EB4-4428-BF05-8F77D4785D2F}"/>
          </ac:cxnSpMkLst>
        </pc:cxnChg>
        <pc:cxnChg chg="add del mod">
          <ac:chgData name="Christina Morrow" userId="43989237-7c22-4017-8756-22442f7f3983" providerId="ADAL" clId="{23F27D2F-77A9-419D-8D77-0D9CA01ECD24}" dt="2020-10-07T12:55:37.651" v="3293" actId="478"/>
          <ac:cxnSpMkLst>
            <pc:docMk/>
            <pc:sldMk cId="2706341462" sldId="353"/>
            <ac:cxnSpMk id="196" creationId="{A5AB9DE2-43CD-4B58-80AE-D01BBDBA393C}"/>
          </ac:cxnSpMkLst>
        </pc:cxnChg>
        <pc:cxnChg chg="mod">
          <ac:chgData name="Christina Morrow" userId="43989237-7c22-4017-8756-22442f7f3983" providerId="ADAL" clId="{23F27D2F-77A9-419D-8D77-0D9CA01ECD24}" dt="2020-10-07T12:55:18.701" v="3282" actId="478"/>
          <ac:cxnSpMkLst>
            <pc:docMk/>
            <pc:sldMk cId="2706341462" sldId="353"/>
            <ac:cxnSpMk id="201" creationId="{18106750-5996-4DAC-813F-781655C82461}"/>
          </ac:cxnSpMkLst>
        </pc:cxnChg>
        <pc:cxnChg chg="mod">
          <ac:chgData name="Christina Morrow" userId="43989237-7c22-4017-8756-22442f7f3983" providerId="ADAL" clId="{23F27D2F-77A9-419D-8D77-0D9CA01ECD24}" dt="2020-10-07T12:55:14.763" v="3279"/>
          <ac:cxnSpMkLst>
            <pc:docMk/>
            <pc:sldMk cId="2706341462" sldId="353"/>
            <ac:cxnSpMk id="202" creationId="{E73FA301-05AF-47E9-9991-2119F9D034E4}"/>
          </ac:cxnSpMkLst>
        </pc:cxnChg>
        <pc:cxnChg chg="mod">
          <ac:chgData name="Christina Morrow" userId="43989237-7c22-4017-8756-22442f7f3983" providerId="ADAL" clId="{23F27D2F-77A9-419D-8D77-0D9CA01ECD24}" dt="2020-10-07T12:55:14.763" v="3279"/>
          <ac:cxnSpMkLst>
            <pc:docMk/>
            <pc:sldMk cId="2706341462" sldId="353"/>
            <ac:cxnSpMk id="203" creationId="{BC1E1EB9-B3A4-4CAC-B28F-91ADDFC9C03A}"/>
          </ac:cxnSpMkLst>
        </pc:cxnChg>
        <pc:cxnChg chg="mod">
          <ac:chgData name="Christina Morrow" userId="43989237-7c22-4017-8756-22442f7f3983" providerId="ADAL" clId="{23F27D2F-77A9-419D-8D77-0D9CA01ECD24}" dt="2020-10-07T12:55:18.701" v="3282" actId="478"/>
          <ac:cxnSpMkLst>
            <pc:docMk/>
            <pc:sldMk cId="2706341462" sldId="353"/>
            <ac:cxnSpMk id="207" creationId="{B5D56ADB-DB08-4A80-A5E0-68C4CDC370DA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15" creationId="{CB9A3C08-B90B-4D6A-8899-AF2AC42FA703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24" creationId="{D2E66695-7930-4DCA-AB7A-E4D2DBE83D2B}"/>
          </ac:cxnSpMkLst>
        </pc:cxnChg>
        <pc:cxnChg chg="mod">
          <ac:chgData name="Christina Morrow" userId="43989237-7c22-4017-8756-22442f7f3983" providerId="ADAL" clId="{23F27D2F-77A9-419D-8D77-0D9CA01ECD24}" dt="2020-10-07T13:47:09.099" v="4559" actId="478"/>
          <ac:cxnSpMkLst>
            <pc:docMk/>
            <pc:sldMk cId="2706341462" sldId="353"/>
            <ac:cxnSpMk id="225" creationId="{32C771EE-A3D6-4CB6-A018-BD6F4E5445B4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26" creationId="{56AD86D4-0E24-4635-96B0-35424BAE743E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27" creationId="{0B6D6089-02B5-4D82-9A9C-5F682FC26E26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28" creationId="{829185E0-5E21-4610-B326-B2CA66B9B3BA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29" creationId="{48E6B1DB-499F-49BD-B37A-304A86E41503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30" creationId="{FACD0879-B7EB-444F-8F1F-5BB918DFF08E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31" creationId="{633F7BA7-236C-4AB6-B396-572FFA48D528}"/>
          </ac:cxnSpMkLst>
        </pc:cxnChg>
        <pc:cxnChg chg="mod">
          <ac:chgData name="Christina Morrow" userId="43989237-7c22-4017-8756-22442f7f3983" providerId="ADAL" clId="{23F27D2F-77A9-419D-8D77-0D9CA01ECD24}" dt="2020-10-07T13:46:41.811" v="4535"/>
          <ac:cxnSpMkLst>
            <pc:docMk/>
            <pc:sldMk cId="2706341462" sldId="353"/>
            <ac:cxnSpMk id="232" creationId="{BBC737BF-B81D-465B-8324-493562A4EF62}"/>
          </ac:cxnSpMkLst>
        </pc:cxnChg>
      </pc:sldChg>
      <pc:sldChg chg="addSp delSp modSp add mod ord modTransition modAnim modNotesTx">
        <pc:chgData name="Christina Morrow" userId="43989237-7c22-4017-8756-22442f7f3983" providerId="ADAL" clId="{23F27D2F-77A9-419D-8D77-0D9CA01ECD24}" dt="2020-10-15T14:34:53.025" v="13719" actId="14100"/>
        <pc:sldMkLst>
          <pc:docMk/>
          <pc:sldMk cId="2485874521" sldId="354"/>
        </pc:sldMkLst>
        <pc:spChg chg="del">
          <ac:chgData name="Christina Morrow" userId="43989237-7c22-4017-8756-22442f7f3983" providerId="ADAL" clId="{23F27D2F-77A9-419D-8D77-0D9CA01ECD24}" dt="2020-10-07T13:21:51.477" v="4203" actId="478"/>
          <ac:spMkLst>
            <pc:docMk/>
            <pc:sldMk cId="2485874521" sldId="354"/>
            <ac:spMk id="2" creationId="{9A7B2954-3F81-4C0F-82A7-A91DDE4F0564}"/>
          </ac:spMkLst>
        </pc:spChg>
        <pc:spChg chg="add mod topLvl">
          <ac:chgData name="Christina Morrow" userId="43989237-7c22-4017-8756-22442f7f3983" providerId="ADAL" clId="{23F27D2F-77A9-419D-8D77-0D9CA01ECD24}" dt="2020-10-08T17:46:00.067" v="5850" actId="208"/>
          <ac:spMkLst>
            <pc:docMk/>
            <pc:sldMk cId="2485874521" sldId="354"/>
            <ac:spMk id="3" creationId="{8C8058A6-ED63-422C-B432-2C52328323DF}"/>
          </ac:spMkLst>
        </pc:spChg>
        <pc:spChg chg="add del">
          <ac:chgData name="Christina Morrow" userId="43989237-7c22-4017-8756-22442f7f3983" providerId="ADAL" clId="{23F27D2F-77A9-419D-8D77-0D9CA01ECD24}" dt="2020-10-07T13:22:18.878" v="4207" actId="11529"/>
          <ac:spMkLst>
            <pc:docMk/>
            <pc:sldMk cId="2485874521" sldId="354"/>
            <ac:spMk id="3" creationId="{F3734E94-7167-4165-B387-AE1C38568EF7}"/>
          </ac:spMkLst>
        </pc:spChg>
        <pc:spChg chg="add mod ord">
          <ac:chgData name="Christina Morrow" userId="43989237-7c22-4017-8756-22442f7f3983" providerId="ADAL" clId="{23F27D2F-77A9-419D-8D77-0D9CA01ECD24}" dt="2020-10-15T14:34:53.025" v="13719" actId="14100"/>
          <ac:spMkLst>
            <pc:docMk/>
            <pc:sldMk cId="2485874521" sldId="354"/>
            <ac:spMk id="5" creationId="{1720AAC9-1494-4514-8193-273FFE14A86E}"/>
          </ac:spMkLst>
        </pc:spChg>
        <pc:spChg chg="add mod">
          <ac:chgData name="Christina Morrow" userId="43989237-7c22-4017-8756-22442f7f3983" providerId="ADAL" clId="{23F27D2F-77A9-419D-8D77-0D9CA01ECD24}" dt="2020-10-08T17:45:05.251" v="5848" actId="207"/>
          <ac:spMkLst>
            <pc:docMk/>
            <pc:sldMk cId="2485874521" sldId="354"/>
            <ac:spMk id="6" creationId="{0E58EEE4-B815-4649-B997-876BC5EF9851}"/>
          </ac:spMkLst>
        </pc:spChg>
        <pc:spChg chg="add mod">
          <ac:chgData name="Christina Morrow" userId="43989237-7c22-4017-8756-22442f7f3983" providerId="ADAL" clId="{23F27D2F-77A9-419D-8D77-0D9CA01ECD24}" dt="2020-10-08T17:24:45.267" v="5739" actId="208"/>
          <ac:spMkLst>
            <pc:docMk/>
            <pc:sldMk cId="2485874521" sldId="354"/>
            <ac:spMk id="7" creationId="{BE6B2CCF-239D-41F5-8FD3-AC7A36F6B8CF}"/>
          </ac:spMkLst>
        </pc:spChg>
        <pc:spChg chg="add mod">
          <ac:chgData name="Christina Morrow" userId="43989237-7c22-4017-8756-22442f7f3983" providerId="ADAL" clId="{23F27D2F-77A9-419D-8D77-0D9CA01ECD24}" dt="2020-10-08T17:24:47.624" v="5740" actId="208"/>
          <ac:spMkLst>
            <pc:docMk/>
            <pc:sldMk cId="2485874521" sldId="354"/>
            <ac:spMk id="8" creationId="{2688211B-3601-4986-A9FF-2CFBA5B3154C}"/>
          </ac:spMkLst>
        </pc:spChg>
        <pc:spChg chg="add">
          <ac:chgData name="Christina Morrow" userId="43989237-7c22-4017-8756-22442f7f3983" providerId="ADAL" clId="{23F27D2F-77A9-419D-8D77-0D9CA01ECD24}" dt="2020-10-14T21:29:45.120" v="12721" actId="22"/>
          <ac:spMkLst>
            <pc:docMk/>
            <pc:sldMk cId="2485874521" sldId="354"/>
            <ac:spMk id="9" creationId="{07A54FD4-75DE-4324-93FE-3B2B7CC28D7E}"/>
          </ac:spMkLst>
        </pc:spChg>
        <pc:spChg chg="add del">
          <ac:chgData name="Christina Morrow" userId="43989237-7c22-4017-8756-22442f7f3983" providerId="ADAL" clId="{23F27D2F-77A9-419D-8D77-0D9CA01ECD24}" dt="2020-10-08T17:22:33.582" v="5713" actId="22"/>
          <ac:spMkLst>
            <pc:docMk/>
            <pc:sldMk cId="2485874521" sldId="354"/>
            <ac:spMk id="9" creationId="{DF291F14-F5C2-40DB-B7E8-0DBCBBF981D3}"/>
          </ac:spMkLst>
        </pc:spChg>
        <pc:spChg chg="add mod">
          <ac:chgData name="Christina Morrow" userId="43989237-7c22-4017-8756-22442f7f3983" providerId="ADAL" clId="{23F27D2F-77A9-419D-8D77-0D9CA01ECD24}" dt="2020-10-08T14:57:54.211" v="4771" actId="338"/>
          <ac:spMkLst>
            <pc:docMk/>
            <pc:sldMk cId="2485874521" sldId="354"/>
            <ac:spMk id="11" creationId="{985135EA-4173-4F9B-B509-2995A73C3683}"/>
          </ac:spMkLst>
        </pc:spChg>
        <pc:spChg chg="add mod ord">
          <ac:chgData name="Christina Morrow" userId="43989237-7c22-4017-8756-22442f7f3983" providerId="ADAL" clId="{23F27D2F-77A9-419D-8D77-0D9CA01ECD24}" dt="2020-10-08T17:46:07.499" v="5852" actId="208"/>
          <ac:spMkLst>
            <pc:docMk/>
            <pc:sldMk cId="2485874521" sldId="354"/>
            <ac:spMk id="13" creationId="{F619B1D7-A491-4BA6-9C30-08821E96DB70}"/>
          </ac:spMkLst>
        </pc:spChg>
        <pc:spChg chg="add mod">
          <ac:chgData name="Christina Morrow" userId="43989237-7c22-4017-8756-22442f7f3983" providerId="ADAL" clId="{23F27D2F-77A9-419D-8D77-0D9CA01ECD24}" dt="2020-10-08T17:46:04.225" v="5851" actId="208"/>
          <ac:spMkLst>
            <pc:docMk/>
            <pc:sldMk cId="2485874521" sldId="354"/>
            <ac:spMk id="14" creationId="{01270DAB-33FA-4B12-99CC-257A3B588624}"/>
          </ac:spMkLst>
        </pc:spChg>
        <pc:spChg chg="mod">
          <ac:chgData name="Christina Morrow" userId="43989237-7c22-4017-8756-22442f7f3983" providerId="ADAL" clId="{23F27D2F-77A9-419D-8D77-0D9CA01ECD24}" dt="2020-10-08T17:45:07.724" v="5849" actId="207"/>
          <ac:spMkLst>
            <pc:docMk/>
            <pc:sldMk cId="2485874521" sldId="354"/>
            <ac:spMk id="16" creationId="{0B212B3C-6155-4518-98C4-2FAE5E04A6AA}"/>
          </ac:spMkLst>
        </pc:spChg>
        <pc:spChg chg="mod">
          <ac:chgData name="Christina Morrow" userId="43989237-7c22-4017-8756-22442f7f3983" providerId="ADAL" clId="{23F27D2F-77A9-419D-8D77-0D9CA01ECD24}" dt="2020-10-08T17:24:58.849" v="5743" actId="207"/>
          <ac:spMkLst>
            <pc:docMk/>
            <pc:sldMk cId="2485874521" sldId="354"/>
            <ac:spMk id="17" creationId="{D78EAC34-B2DA-4CC1-AF35-1DC40BCE8D7D}"/>
          </ac:spMkLst>
        </pc:spChg>
        <pc:spChg chg="mod">
          <ac:chgData name="Christina Morrow" userId="43989237-7c22-4017-8756-22442f7f3983" providerId="ADAL" clId="{23F27D2F-77A9-419D-8D77-0D9CA01ECD24}" dt="2020-10-08T17:25:01.711" v="5745" actId="207"/>
          <ac:spMkLst>
            <pc:docMk/>
            <pc:sldMk cId="2485874521" sldId="354"/>
            <ac:spMk id="18" creationId="{243C6CCD-EA75-42D6-BDFD-5A268A7E5130}"/>
          </ac:spMkLst>
        </pc:spChg>
        <pc:spChg chg="mod">
          <ac:chgData name="Christina Morrow" userId="43989237-7c22-4017-8756-22442f7f3983" providerId="ADAL" clId="{23F27D2F-77A9-419D-8D77-0D9CA01ECD24}" dt="2020-10-07T13:26:03.705" v="4242"/>
          <ac:spMkLst>
            <pc:docMk/>
            <pc:sldMk cId="2485874521" sldId="354"/>
            <ac:spMk id="23" creationId="{7908E442-EA40-437E-8F07-0D18AFC51F79}"/>
          </ac:spMkLst>
        </pc:spChg>
        <pc:spChg chg="mod">
          <ac:chgData name="Christina Morrow" userId="43989237-7c22-4017-8756-22442f7f3983" providerId="ADAL" clId="{23F27D2F-77A9-419D-8D77-0D9CA01ECD24}" dt="2020-10-07T13:26:03.705" v="4242"/>
          <ac:spMkLst>
            <pc:docMk/>
            <pc:sldMk cId="2485874521" sldId="354"/>
            <ac:spMk id="24" creationId="{0C4460BF-291D-4FDA-A72A-9FC8711B5F77}"/>
          </ac:spMkLst>
        </pc:spChg>
        <pc:spChg chg="mod">
          <ac:chgData name="Christina Morrow" userId="43989237-7c22-4017-8756-22442f7f3983" providerId="ADAL" clId="{23F27D2F-77A9-419D-8D77-0D9CA01ECD24}" dt="2020-10-07T13:26:03.705" v="4242"/>
          <ac:spMkLst>
            <pc:docMk/>
            <pc:sldMk cId="2485874521" sldId="354"/>
            <ac:spMk id="25" creationId="{72A23357-A95E-4CC0-8BF6-7631D4A71012}"/>
          </ac:spMkLst>
        </pc:spChg>
        <pc:spChg chg="mod">
          <ac:chgData name="Christina Morrow" userId="43989237-7c22-4017-8756-22442f7f3983" providerId="ADAL" clId="{23F27D2F-77A9-419D-8D77-0D9CA01ECD24}" dt="2020-10-07T13:26:03.705" v="4242"/>
          <ac:spMkLst>
            <pc:docMk/>
            <pc:sldMk cId="2485874521" sldId="354"/>
            <ac:spMk id="26" creationId="{01848EC0-9D52-4DAC-A1BA-67CD0232A4B2}"/>
          </ac:spMkLst>
        </pc:spChg>
        <pc:spChg chg="mod">
          <ac:chgData name="Christina Morrow" userId="43989237-7c22-4017-8756-22442f7f3983" providerId="ADAL" clId="{23F27D2F-77A9-419D-8D77-0D9CA01ECD24}" dt="2020-10-14T21:28:55.224" v="12713" actId="3626"/>
          <ac:spMkLst>
            <pc:docMk/>
            <pc:sldMk cId="2485874521" sldId="354"/>
            <ac:spMk id="30" creationId="{E7E6D5A6-8F57-4E61-83F9-E41006BFD8AB}"/>
          </ac:spMkLst>
        </pc:spChg>
        <pc:spChg chg="mod">
          <ac:chgData name="Christina Morrow" userId="43989237-7c22-4017-8756-22442f7f3983" providerId="ADAL" clId="{23F27D2F-77A9-419D-8D77-0D9CA01ECD24}" dt="2020-10-07T13:26:03.705" v="4242"/>
          <ac:spMkLst>
            <pc:docMk/>
            <pc:sldMk cId="2485874521" sldId="354"/>
            <ac:spMk id="37" creationId="{6153D6A5-64DB-4009-9501-C4D4493B56CD}"/>
          </ac:spMkLst>
        </pc:spChg>
        <pc:spChg chg="mod">
          <ac:chgData name="Christina Morrow" userId="43989237-7c22-4017-8756-22442f7f3983" providerId="ADAL" clId="{23F27D2F-77A9-419D-8D77-0D9CA01ECD24}" dt="2020-10-07T13:26:03.705" v="4242"/>
          <ac:spMkLst>
            <pc:docMk/>
            <pc:sldMk cId="2485874521" sldId="354"/>
            <ac:spMk id="38" creationId="{44F13420-ECB0-45A3-8E03-BF770FBD5AD8}"/>
          </ac:spMkLst>
        </pc:spChg>
        <pc:spChg chg="add mod">
          <ac:chgData name="Christina Morrow" userId="43989237-7c22-4017-8756-22442f7f3983" providerId="ADAL" clId="{23F27D2F-77A9-419D-8D77-0D9CA01ECD24}" dt="2020-10-13T20:01:43.474" v="9613" actId="207"/>
          <ac:spMkLst>
            <pc:docMk/>
            <pc:sldMk cId="2485874521" sldId="354"/>
            <ac:spMk id="40" creationId="{3D24DD26-DF38-45E9-B4D5-887960E3EB7B}"/>
          </ac:spMkLst>
        </pc:spChg>
        <pc:spChg chg="add del">
          <ac:chgData name="Christina Morrow" userId="43989237-7c22-4017-8756-22442f7f3983" providerId="ADAL" clId="{23F27D2F-77A9-419D-8D77-0D9CA01ECD24}" dt="2020-10-08T17:28:20.041" v="5780" actId="11529"/>
          <ac:spMkLst>
            <pc:docMk/>
            <pc:sldMk cId="2485874521" sldId="354"/>
            <ac:spMk id="41" creationId="{971A48D2-AD41-4376-88BF-7A94D27633A7}"/>
          </ac:spMkLst>
        </pc:spChg>
        <pc:spChg chg="add mod ord">
          <ac:chgData name="Christina Morrow" userId="43989237-7c22-4017-8756-22442f7f3983" providerId="ADAL" clId="{23F27D2F-77A9-419D-8D77-0D9CA01ECD24}" dt="2020-10-08T17:48:00.682" v="5863" actId="2085"/>
          <ac:spMkLst>
            <pc:docMk/>
            <pc:sldMk cId="2485874521" sldId="354"/>
            <ac:spMk id="42" creationId="{C016953C-14F8-43DC-A425-B2E6DB697D82}"/>
          </ac:spMkLst>
        </pc:spChg>
        <pc:spChg chg="add del mod">
          <ac:chgData name="Christina Morrow" userId="43989237-7c22-4017-8756-22442f7f3983" providerId="ADAL" clId="{23F27D2F-77A9-419D-8D77-0D9CA01ECD24}" dt="2020-10-07T13:30:17.538" v="4274" actId="478"/>
          <ac:spMkLst>
            <pc:docMk/>
            <pc:sldMk cId="2485874521" sldId="354"/>
            <ac:spMk id="44" creationId="{7C484A4E-2E68-446E-8A95-413499BCB2CA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45" creationId="{E5E54233-4C44-45B2-9791-A30EB3B939C5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46" creationId="{89831D3B-1781-4489-B4BE-21C7A0FF80EE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47" creationId="{3E6B4F4C-79DF-42F6-A21C-B0929E23F514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49" creationId="{658AC914-FBCC-45D6-8BA0-AF2EB5B1F3E8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51" creationId="{31707D6A-CD2C-4492-A8A8-639D60F07280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53" creationId="{BBED4377-3D22-4C90-BC4B-EFF3F7EF8091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55" creationId="{1F0A5E9F-7E15-40C1-B498-E4CA5EA186F0}"/>
          </ac:spMkLst>
        </pc:spChg>
        <pc:spChg chg="add del mod">
          <ac:chgData name="Christina Morrow" userId="43989237-7c22-4017-8756-22442f7f3983" providerId="ADAL" clId="{23F27D2F-77A9-419D-8D77-0D9CA01ECD24}" dt="2020-10-07T13:33:27.371" v="4328" actId="478"/>
          <ac:spMkLst>
            <pc:docMk/>
            <pc:sldMk cId="2485874521" sldId="354"/>
            <ac:spMk id="56" creationId="{81B4767B-DBE9-4C21-A69C-20E6B8FB027A}"/>
          </ac:spMkLst>
        </pc:spChg>
        <pc:spChg chg="add mod">
          <ac:chgData name="Christina Morrow" userId="43989237-7c22-4017-8756-22442f7f3983" providerId="ADAL" clId="{23F27D2F-77A9-419D-8D77-0D9CA01ECD24}" dt="2020-10-08T14:57:54.211" v="4771" actId="338"/>
          <ac:spMkLst>
            <pc:docMk/>
            <pc:sldMk cId="2485874521" sldId="354"/>
            <ac:spMk id="58" creationId="{D377D12C-F7F8-4D44-9BB3-B292C71EC7BC}"/>
          </ac:spMkLst>
        </pc:spChg>
        <pc:spChg chg="add del mod">
          <ac:chgData name="Christina Morrow" userId="43989237-7c22-4017-8756-22442f7f3983" providerId="ADAL" clId="{23F27D2F-77A9-419D-8D77-0D9CA01ECD24}" dt="2020-10-07T13:40:28.749" v="4461" actId="478"/>
          <ac:spMkLst>
            <pc:docMk/>
            <pc:sldMk cId="2485874521" sldId="354"/>
            <ac:spMk id="60" creationId="{1B8FE4C3-772D-48E5-AF47-F2E3F00B98F8}"/>
          </ac:spMkLst>
        </pc:spChg>
        <pc:spChg chg="add del mod">
          <ac:chgData name="Christina Morrow" userId="43989237-7c22-4017-8756-22442f7f3983" providerId="ADAL" clId="{23F27D2F-77A9-419D-8D77-0D9CA01ECD24}" dt="2020-10-07T13:35:07.384" v="4354" actId="478"/>
          <ac:spMkLst>
            <pc:docMk/>
            <pc:sldMk cId="2485874521" sldId="354"/>
            <ac:spMk id="62" creationId="{1D9D44F3-02BC-4834-9901-5B34B4FCE4D0}"/>
          </ac:spMkLst>
        </pc:spChg>
        <pc:spChg chg="add mod">
          <ac:chgData name="Christina Morrow" userId="43989237-7c22-4017-8756-22442f7f3983" providerId="ADAL" clId="{23F27D2F-77A9-419D-8D77-0D9CA01ECD24}" dt="2020-10-08T17:46:00.067" v="5850" actId="208"/>
          <ac:spMkLst>
            <pc:docMk/>
            <pc:sldMk cId="2485874521" sldId="354"/>
            <ac:spMk id="65" creationId="{BC14C10C-6634-493E-B4AC-51D0F2630D48}"/>
          </ac:spMkLst>
        </pc:spChg>
        <pc:spChg chg="add mod">
          <ac:chgData name="Christina Morrow" userId="43989237-7c22-4017-8756-22442f7f3983" providerId="ADAL" clId="{23F27D2F-77A9-419D-8D77-0D9CA01ECD24}" dt="2020-10-08T17:46:00.067" v="5850" actId="208"/>
          <ac:spMkLst>
            <pc:docMk/>
            <pc:sldMk cId="2485874521" sldId="354"/>
            <ac:spMk id="67" creationId="{FCB1DCC7-88CE-46A7-B5AE-D08DB65E23AF}"/>
          </ac:spMkLst>
        </pc:spChg>
        <pc:spChg chg="add mod">
          <ac:chgData name="Christina Morrow" userId="43989237-7c22-4017-8756-22442f7f3983" providerId="ADAL" clId="{23F27D2F-77A9-419D-8D77-0D9CA01ECD24}" dt="2020-10-08T17:46:00.067" v="5850" actId="208"/>
          <ac:spMkLst>
            <pc:docMk/>
            <pc:sldMk cId="2485874521" sldId="354"/>
            <ac:spMk id="69" creationId="{B4FECBDF-225B-47A4-BDAD-E989DA1F121C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0" creationId="{D12D3FDE-824A-4FFF-BCC5-6CC0E0A5E9E6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1" creationId="{B1604E8A-AEB6-4215-9A41-F7798AA98B60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3" creationId="{01011934-4A23-496C-85C8-88D62EDA66E6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4" creationId="{9CD01B5E-ACD8-46D6-9B29-069C2A6C61CB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5" creationId="{D1CCB2A7-5BF5-4250-AC41-5BE25006C1CB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6" creationId="{296F466E-2D17-4D22-AD52-28767E85D252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7" creationId="{D699C6FB-4C8D-41DC-9688-EBEB56AE12AA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8" creationId="{3810639A-80C1-4BAE-AC8F-C843B4929BAC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19" creationId="{72EC2F40-A6F8-48D9-8EF9-20F3E04B7D20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20" creationId="{F38EB3BF-E89B-494F-A46B-3E7345C41254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24" creationId="{594D3661-1DAA-47E0-8764-25B3F94AC922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26" creationId="{568757EA-A0FA-4FE2-8714-77DBE8E06701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30" creationId="{3830A91B-0BA0-4FA5-9287-A3033E425583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31" creationId="{832C3F2B-15DE-4D83-98F6-E2E30EA40785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32" creationId="{C581A34E-83E3-40E9-81DC-BF8128D4A01F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36" creationId="{70A880BA-5E83-4132-A34F-0EA40564E22A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0" creationId="{279DA6B8-8D25-4E74-8A9E-9F9A43C062C7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1" creationId="{D887F940-5418-45A9-AB37-12A21460BD58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2" creationId="{1A70EC1C-0889-4142-981F-0CD5F4605B8D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3" creationId="{D33D54EF-1CF2-4BF9-B972-09C529CC0E1B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4" creationId="{184DBEF2-531D-4DBA-B87D-2F89CA1EC36F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5" creationId="{9714BFEE-54A5-439E-AA4F-DF179959D2D9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6" creationId="{D006885E-D52E-40D1-9B72-58FB33AB3712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7" creationId="{9BDD1396-2929-4D26-A8F2-283EE6568BE9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49" creationId="{2FBEDEF0-419F-4BFB-AA71-501F3F375EAA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50" creationId="{62EA5D78-0E43-4C20-AA67-B488757EFB9D}"/>
          </ac:spMkLst>
        </pc:spChg>
        <pc:spChg chg="mod">
          <ac:chgData name="Christina Morrow" userId="43989237-7c22-4017-8756-22442f7f3983" providerId="ADAL" clId="{23F27D2F-77A9-419D-8D77-0D9CA01ECD24}" dt="2020-10-08T15:14:43.187" v="5019" actId="165"/>
          <ac:spMkLst>
            <pc:docMk/>
            <pc:sldMk cId="2485874521" sldId="354"/>
            <ac:spMk id="151" creationId="{843C589B-996F-43D8-BDE8-19D619A4F499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54" creationId="{ADA33A11-96C9-498C-B6FB-823EFC219E12}"/>
          </ac:spMkLst>
        </pc:spChg>
        <pc:spChg chg="mod">
          <ac:chgData name="Christina Morrow" userId="43989237-7c22-4017-8756-22442f7f3983" providerId="ADAL" clId="{23F27D2F-77A9-419D-8D77-0D9CA01ECD24}" dt="2020-10-13T20:01:46.453" v="9614" actId="207"/>
          <ac:spMkLst>
            <pc:docMk/>
            <pc:sldMk cId="2485874521" sldId="354"/>
            <ac:spMk id="156" creationId="{BA023010-EE2A-4A2F-9A0B-EB90E911AF1D}"/>
          </ac:spMkLst>
        </pc:spChg>
        <pc:spChg chg="add del mod">
          <ac:chgData name="Christina Morrow" userId="43989237-7c22-4017-8756-22442f7f3983" providerId="ADAL" clId="{23F27D2F-77A9-419D-8D77-0D9CA01ECD24}" dt="2020-10-07T13:45:42.781" v="4519" actId="478"/>
          <ac:spMkLst>
            <pc:docMk/>
            <pc:sldMk cId="2485874521" sldId="354"/>
            <ac:spMk id="156" creationId="{CBE83C57-77FB-476A-AB98-23357ADAE4AE}"/>
          </ac:spMkLst>
        </pc:spChg>
        <pc:spChg chg="add mod ord">
          <ac:chgData name="Christina Morrow" userId="43989237-7c22-4017-8756-22442f7f3983" providerId="ADAL" clId="{23F27D2F-77A9-419D-8D77-0D9CA01ECD24}" dt="2020-10-08T17:24:09.095" v="5733" actId="207"/>
          <ac:spMkLst>
            <pc:docMk/>
            <pc:sldMk cId="2485874521" sldId="354"/>
            <ac:spMk id="158" creationId="{23ED36CF-86FE-4107-87F6-6FBAF7DCC081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59" creationId="{1A69AB76-47E5-4ACC-B935-A177F65DDA35}"/>
          </ac:spMkLst>
        </pc:spChg>
        <pc:spChg chg="add mod ord topLvl">
          <ac:chgData name="Christina Morrow" userId="43989237-7c22-4017-8756-22442f7f3983" providerId="ADAL" clId="{23F27D2F-77A9-419D-8D77-0D9CA01ECD24}" dt="2020-10-08T17:24:12.628" v="5734" actId="207"/>
          <ac:spMkLst>
            <pc:docMk/>
            <pc:sldMk cId="2485874521" sldId="354"/>
            <ac:spMk id="160" creationId="{6B006901-F4D3-4B76-88B5-BFFE36EC976E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61" creationId="{027A515C-B45B-4D62-AB50-9621CC84144B}"/>
          </ac:spMkLst>
        </pc:spChg>
        <pc:spChg chg="mod">
          <ac:chgData name="Christina Morrow" userId="43989237-7c22-4017-8756-22442f7f3983" providerId="ADAL" clId="{23F27D2F-77A9-419D-8D77-0D9CA01ECD24}" dt="2020-10-08T15:05:15.847" v="4907"/>
          <ac:spMkLst>
            <pc:docMk/>
            <pc:sldMk cId="2485874521" sldId="354"/>
            <ac:spMk id="161" creationId="{D173BFEC-2B53-458B-813D-9ECD212BD648}"/>
          </ac:spMkLst>
        </pc:spChg>
        <pc:spChg chg="add mod ord">
          <ac:chgData name="Christina Morrow" userId="43989237-7c22-4017-8756-22442f7f3983" providerId="ADAL" clId="{23F27D2F-77A9-419D-8D77-0D9CA01ECD24}" dt="2020-10-08T17:24:15.199" v="5735" actId="207"/>
          <ac:spMkLst>
            <pc:docMk/>
            <pc:sldMk cId="2485874521" sldId="354"/>
            <ac:spMk id="162" creationId="{F053642E-9B60-4C2E-A8B1-DF3AA0B63D8E}"/>
          </ac:spMkLst>
        </pc:spChg>
        <pc:spChg chg="mod">
          <ac:chgData name="Christina Morrow" userId="43989237-7c22-4017-8756-22442f7f3983" providerId="ADAL" clId="{23F27D2F-77A9-419D-8D77-0D9CA01ECD24}" dt="2020-10-08T15:05:15.847" v="4907"/>
          <ac:spMkLst>
            <pc:docMk/>
            <pc:sldMk cId="2485874521" sldId="354"/>
            <ac:spMk id="163" creationId="{86320059-3083-4C51-8104-FE9F437745B8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63" creationId="{CD1597C7-ED30-489F-AA43-89E924176995}"/>
          </ac:spMkLst>
        </pc:spChg>
        <pc:spChg chg="add del mod ord">
          <ac:chgData name="Christina Morrow" userId="43989237-7c22-4017-8756-22442f7f3983" providerId="ADAL" clId="{23F27D2F-77A9-419D-8D77-0D9CA01ECD24}" dt="2020-10-08T17:27:14.449" v="5774" actId="478"/>
          <ac:spMkLst>
            <pc:docMk/>
            <pc:sldMk cId="2485874521" sldId="354"/>
            <ac:spMk id="164" creationId="{D3203228-DCBC-4EFC-B236-91EA8A1E87D4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65" creationId="{350B5479-600F-4C81-9E4B-48F77A030AD4}"/>
          </ac:spMkLst>
        </pc:spChg>
        <pc:spChg chg="mod">
          <ac:chgData name="Christina Morrow" userId="43989237-7c22-4017-8756-22442f7f3983" providerId="ADAL" clId="{23F27D2F-77A9-419D-8D77-0D9CA01ECD24}" dt="2020-10-08T15:05:15.847" v="4907"/>
          <ac:spMkLst>
            <pc:docMk/>
            <pc:sldMk cId="2485874521" sldId="354"/>
            <ac:spMk id="165" creationId="{5603EA14-F82F-4CF9-9C7A-23AF079872EC}"/>
          </ac:spMkLst>
        </pc:spChg>
        <pc:spChg chg="add del mod ord">
          <ac:chgData name="Christina Morrow" userId="43989237-7c22-4017-8756-22442f7f3983" providerId="ADAL" clId="{23F27D2F-77A9-419D-8D77-0D9CA01ECD24}" dt="2020-10-08T17:27:15.071" v="5775" actId="478"/>
          <ac:spMkLst>
            <pc:docMk/>
            <pc:sldMk cId="2485874521" sldId="354"/>
            <ac:spMk id="166" creationId="{9A516F5D-88A8-4A1F-99D3-570B52214A02}"/>
          </ac:spMkLst>
        </pc:spChg>
        <pc:spChg chg="mod">
          <ac:chgData name="Christina Morrow" userId="43989237-7c22-4017-8756-22442f7f3983" providerId="ADAL" clId="{23F27D2F-77A9-419D-8D77-0D9CA01ECD24}" dt="2020-10-13T20:05:09.093" v="9641" actId="208"/>
          <ac:spMkLst>
            <pc:docMk/>
            <pc:sldMk cId="2485874521" sldId="354"/>
            <ac:spMk id="166" creationId="{D0A004EB-29B2-4A5D-B37C-DF512544AE01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67" creationId="{41643302-9B63-4436-81AC-EC96474ABFC5}"/>
          </ac:spMkLst>
        </pc:spChg>
        <pc:spChg chg="mod">
          <ac:chgData name="Christina Morrow" userId="43989237-7c22-4017-8756-22442f7f3983" providerId="ADAL" clId="{23F27D2F-77A9-419D-8D77-0D9CA01ECD24}" dt="2020-10-08T15:05:15.847" v="4907"/>
          <ac:spMkLst>
            <pc:docMk/>
            <pc:sldMk cId="2485874521" sldId="354"/>
            <ac:spMk id="167" creationId="{48743189-528D-4DA4-ADF9-73AE056AF595}"/>
          </ac:spMkLst>
        </pc:spChg>
        <pc:spChg chg="mod">
          <ac:chgData name="Christina Morrow" userId="43989237-7c22-4017-8756-22442f7f3983" providerId="ADAL" clId="{23F27D2F-77A9-419D-8D77-0D9CA01ECD24}" dt="2020-10-13T20:05:12.888" v="9642" actId="208"/>
          <ac:spMkLst>
            <pc:docMk/>
            <pc:sldMk cId="2485874521" sldId="354"/>
            <ac:spMk id="168" creationId="{639AA7E0-48DA-4DBA-808E-9A57E767E4D0}"/>
          </ac:spMkLst>
        </pc:spChg>
        <pc:spChg chg="add del mod ord">
          <ac:chgData name="Christina Morrow" userId="43989237-7c22-4017-8756-22442f7f3983" providerId="ADAL" clId="{23F27D2F-77A9-419D-8D77-0D9CA01ECD24}" dt="2020-10-08T17:27:46.607" v="5778" actId="478"/>
          <ac:spMkLst>
            <pc:docMk/>
            <pc:sldMk cId="2485874521" sldId="354"/>
            <ac:spMk id="168" creationId="{80E0F97D-91AA-4BA3-ACDC-46223CA0B61F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69" creationId="{537A156E-D71C-44A3-883E-03F4A8397B4C}"/>
          </ac:spMkLst>
        </pc:spChg>
        <pc:spChg chg="add del mod ord">
          <ac:chgData name="Christina Morrow" userId="43989237-7c22-4017-8756-22442f7f3983" providerId="ADAL" clId="{23F27D2F-77A9-419D-8D77-0D9CA01ECD24}" dt="2020-10-08T17:27:17.486" v="5776" actId="478"/>
          <ac:spMkLst>
            <pc:docMk/>
            <pc:sldMk cId="2485874521" sldId="354"/>
            <ac:spMk id="170" creationId="{52A22410-DE5C-4392-AAED-E431B8C81EBD}"/>
          </ac:spMkLst>
        </pc:spChg>
        <pc:spChg chg="mod">
          <ac:chgData name="Christina Morrow" userId="43989237-7c22-4017-8756-22442f7f3983" providerId="ADAL" clId="{23F27D2F-77A9-419D-8D77-0D9CA01ECD24}" dt="2020-10-13T20:05:15.751" v="9643" actId="208"/>
          <ac:spMkLst>
            <pc:docMk/>
            <pc:sldMk cId="2485874521" sldId="354"/>
            <ac:spMk id="170" creationId="{D36C0AE7-0040-402E-87B8-3545CD02C443}"/>
          </ac:spMkLst>
        </pc:spChg>
        <pc:spChg chg="mod">
          <ac:chgData name="Christina Morrow" userId="43989237-7c22-4017-8756-22442f7f3983" providerId="ADAL" clId="{23F27D2F-77A9-419D-8D77-0D9CA01ECD24}" dt="2020-10-13T20:01:53.257" v="9617" actId="207"/>
          <ac:spMkLst>
            <pc:docMk/>
            <pc:sldMk cId="2485874521" sldId="354"/>
            <ac:spMk id="171" creationId="{238E2F7E-3D6C-4CF5-9EDC-F2EE319E501D}"/>
          </ac:spMkLst>
        </pc:spChg>
        <pc:spChg chg="mod">
          <ac:chgData name="Christina Morrow" userId="43989237-7c22-4017-8756-22442f7f3983" providerId="ADAL" clId="{23F27D2F-77A9-419D-8D77-0D9CA01ECD24}" dt="2020-10-13T20:01:51.091" v="9616" actId="207"/>
          <ac:spMkLst>
            <pc:docMk/>
            <pc:sldMk cId="2485874521" sldId="354"/>
            <ac:spMk id="172" creationId="{B62F98BB-9625-4210-9BFE-7CCE5534E2C2}"/>
          </ac:spMkLst>
        </pc:spChg>
        <pc:spChg chg="mod">
          <ac:chgData name="Christina Morrow" userId="43989237-7c22-4017-8756-22442f7f3983" providerId="ADAL" clId="{23F27D2F-77A9-419D-8D77-0D9CA01ECD24}" dt="2020-10-14T02:19:55.619" v="10991" actId="207"/>
          <ac:spMkLst>
            <pc:docMk/>
            <pc:sldMk cId="2485874521" sldId="354"/>
            <ac:spMk id="173" creationId="{985CC5BD-453D-4891-B2F9-89C6981E8B05}"/>
          </ac:spMkLst>
        </pc:spChg>
        <pc:spChg chg="mod">
          <ac:chgData name="Christina Morrow" userId="43989237-7c22-4017-8756-22442f7f3983" providerId="ADAL" clId="{23F27D2F-77A9-419D-8D77-0D9CA01ECD24}" dt="2020-10-13T20:01:55.658" v="9618" actId="207"/>
          <ac:spMkLst>
            <pc:docMk/>
            <pc:sldMk cId="2485874521" sldId="354"/>
            <ac:spMk id="174" creationId="{34777C8E-6FE0-4A3F-AD86-022352F97BE9}"/>
          </ac:spMkLst>
        </pc:spChg>
        <pc:spChg chg="mod">
          <ac:chgData name="Christina Morrow" userId="43989237-7c22-4017-8756-22442f7f3983" providerId="ADAL" clId="{23F27D2F-77A9-419D-8D77-0D9CA01ECD24}" dt="2020-10-13T20:01:48.746" v="9615" actId="207"/>
          <ac:spMkLst>
            <pc:docMk/>
            <pc:sldMk cId="2485874521" sldId="354"/>
            <ac:spMk id="175" creationId="{C5EF7EAB-7ABF-46E9-8FE5-2681C7215C90}"/>
          </ac:spMkLst>
        </pc:spChg>
        <pc:spChg chg="mod">
          <ac:chgData name="Christina Morrow" userId="43989237-7c22-4017-8756-22442f7f3983" providerId="ADAL" clId="{23F27D2F-77A9-419D-8D77-0D9CA01ECD24}" dt="2020-10-13T20:01:37.516" v="9611" actId="207"/>
          <ac:spMkLst>
            <pc:docMk/>
            <pc:sldMk cId="2485874521" sldId="354"/>
            <ac:spMk id="176" creationId="{B1137521-4DF7-4D0F-BD8F-C3C4C6AD705E}"/>
          </ac:spMkLst>
        </pc:spChg>
        <pc:spChg chg="mod">
          <ac:chgData name="Christina Morrow" userId="43989237-7c22-4017-8756-22442f7f3983" providerId="ADAL" clId="{23F27D2F-77A9-419D-8D77-0D9CA01ECD24}" dt="2020-10-13T20:01:41.585" v="9612" actId="207"/>
          <ac:spMkLst>
            <pc:docMk/>
            <pc:sldMk cId="2485874521" sldId="354"/>
            <ac:spMk id="177" creationId="{AC33D58D-747B-4112-A810-ABF5421285F0}"/>
          </ac:spMkLst>
        </pc:spChg>
        <pc:spChg chg="mod">
          <ac:chgData name="Christina Morrow" userId="43989237-7c22-4017-8756-22442f7f3983" providerId="ADAL" clId="{23F27D2F-77A9-419D-8D77-0D9CA01ECD24}" dt="2020-10-13T20:01:58.466" v="9619" actId="207"/>
          <ac:spMkLst>
            <pc:docMk/>
            <pc:sldMk cId="2485874521" sldId="354"/>
            <ac:spMk id="178" creationId="{778F73E5-DAA4-4DFD-B739-AE281AED9068}"/>
          </ac:spMkLst>
        </pc:spChg>
        <pc:spChg chg="add mod">
          <ac:chgData name="Christina Morrow" userId="43989237-7c22-4017-8756-22442f7f3983" providerId="ADAL" clId="{23F27D2F-77A9-419D-8D77-0D9CA01ECD24}" dt="2020-10-14T21:36:48.079" v="12859" actId="20577"/>
          <ac:spMkLst>
            <pc:docMk/>
            <pc:sldMk cId="2485874521" sldId="354"/>
            <ac:spMk id="179" creationId="{82FE64B6-A792-4FB7-A7EE-565ECEC8C00D}"/>
          </ac:spMkLst>
        </pc:spChg>
        <pc:spChg chg="mod">
          <ac:chgData name="Christina Morrow" userId="43989237-7c22-4017-8756-22442f7f3983" providerId="ADAL" clId="{23F27D2F-77A9-419D-8D77-0D9CA01ECD24}" dt="2020-10-08T15:05:15.847" v="4907"/>
          <ac:spMkLst>
            <pc:docMk/>
            <pc:sldMk cId="2485874521" sldId="354"/>
            <ac:spMk id="179" creationId="{B2E71E9A-7A74-4889-B63D-3D91ACE4E977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0" creationId="{42CD29FE-4F81-495C-BD22-FC8240293F67}"/>
          </ac:spMkLst>
        </pc:spChg>
        <pc:spChg chg="mod">
          <ac:chgData name="Christina Morrow" userId="43989237-7c22-4017-8756-22442f7f3983" providerId="ADAL" clId="{23F27D2F-77A9-419D-8D77-0D9CA01ECD24}" dt="2020-10-08T15:05:15.847" v="4907"/>
          <ac:spMkLst>
            <pc:docMk/>
            <pc:sldMk cId="2485874521" sldId="354"/>
            <ac:spMk id="180" creationId="{F31B51CE-73E3-459A-9921-0390EBBED649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1" creationId="{B91DE649-D803-4B55-87CF-E1463DAFC9FC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2" creationId="{415118B8-5776-4A4D-9F4A-E81E4EBDDC7D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3" creationId="{42B67F70-E08E-458B-B533-7182CC0206BD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4" creationId="{169FC7C4-7756-43E7-B440-520F316C871E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5" creationId="{E713896A-7517-4815-8219-C5C4F226D653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6" creationId="{E71B416D-9FE4-46B4-8FBD-9029202FA005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7" creationId="{E38CC901-A211-48E8-A4DC-450025079076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8" creationId="{FF62680B-FBCA-4D04-9E94-F48104B4EDE7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89" creationId="{3C790ACC-9501-41FB-8AEC-0F83AE5141AE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90" creationId="{6A875783-D064-4750-8194-B01CFD7584CC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91" creationId="{007F63CC-4516-4FD3-8A30-1C156B1B53A5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92" creationId="{234CBAAE-1221-42C3-B5DB-8F50972EC81B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93" creationId="{79B844A5-FD48-47EB-BB9B-A57D9AB6EDA4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94" creationId="{194F22EA-8A99-4C3F-A834-15C879128540}"/>
          </ac:spMkLst>
        </pc:spChg>
        <pc:spChg chg="mod">
          <ac:chgData name="Christina Morrow" userId="43989237-7c22-4017-8756-22442f7f3983" providerId="ADAL" clId="{23F27D2F-77A9-419D-8D77-0D9CA01ECD24}" dt="2020-10-08T17:21:35.426" v="5703"/>
          <ac:spMkLst>
            <pc:docMk/>
            <pc:sldMk cId="2485874521" sldId="354"/>
            <ac:spMk id="195" creationId="{1D9773EA-F5DD-4F91-A4EC-7B291149AD23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197" creationId="{5BF262E5-C5FE-482B-B0FD-28D04C933C32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198" creationId="{46E56E2D-79D4-4C74-A390-2A4FC9B47109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199" creationId="{997A0904-AADB-4635-BC13-51338E98BD16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0" creationId="{BB1FC7D2-C426-4628-A445-D744298C451C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1" creationId="{0250BD53-8824-4B65-9C4F-710EF26E735D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2" creationId="{B811D0E7-6DA4-42BB-AFAB-C9EE491464A4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3" creationId="{ECD304C9-96BA-42AF-8A54-0020892A4C98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4" creationId="{208794D8-D7EC-4B27-9EA9-AF0936A315C6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5" creationId="{64668043-AD79-461D-B0A2-EFDC1B70E711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6" creationId="{12F2A923-4F40-4816-A60C-4115469D9271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7" creationId="{BCAAEEFF-CEEB-44E2-AC1D-B470DCFDF854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8" creationId="{8592355E-F1ED-4956-A4A8-FCE22D6F01F7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09" creationId="{F782A916-7A3B-445F-8C06-9B05A442FA53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10" creationId="{CD986FA5-96D0-4FAF-BEE0-A58818491C1E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11" creationId="{B679DDD7-3D7C-47A3-BF47-8D4E9EE821C3}"/>
          </ac:spMkLst>
        </pc:spChg>
        <pc:spChg chg="mod">
          <ac:chgData name="Christina Morrow" userId="43989237-7c22-4017-8756-22442f7f3983" providerId="ADAL" clId="{23F27D2F-77A9-419D-8D77-0D9CA01ECD24}" dt="2020-10-08T17:21:59.710" v="5708"/>
          <ac:spMkLst>
            <pc:docMk/>
            <pc:sldMk cId="2485874521" sldId="354"/>
            <ac:spMk id="212" creationId="{8F7582F0-64C7-4B68-B8B7-9653D5F4F313}"/>
          </ac:spMkLst>
        </pc:spChg>
        <pc:spChg chg="mod">
          <ac:chgData name="Christina Morrow" userId="43989237-7c22-4017-8756-22442f7f3983" providerId="ADAL" clId="{23F27D2F-77A9-419D-8D77-0D9CA01ECD24}" dt="2020-10-08T17:32:47.498" v="5808"/>
          <ac:spMkLst>
            <pc:docMk/>
            <pc:sldMk cId="2485874521" sldId="354"/>
            <ac:spMk id="216" creationId="{AA97A17E-44B4-444D-B4B7-C01A84B67419}"/>
          </ac:spMkLst>
        </pc:spChg>
        <pc:spChg chg="mod">
          <ac:chgData name="Christina Morrow" userId="43989237-7c22-4017-8756-22442f7f3983" providerId="ADAL" clId="{23F27D2F-77A9-419D-8D77-0D9CA01ECD24}" dt="2020-10-08T17:32:47.498" v="5808"/>
          <ac:spMkLst>
            <pc:docMk/>
            <pc:sldMk cId="2485874521" sldId="354"/>
            <ac:spMk id="217" creationId="{64439B38-5724-44C8-95B6-54794DDDB139}"/>
          </ac:spMkLst>
        </pc:spChg>
        <pc:spChg chg="mod">
          <ac:chgData name="Christina Morrow" userId="43989237-7c22-4017-8756-22442f7f3983" providerId="ADAL" clId="{23F27D2F-77A9-419D-8D77-0D9CA01ECD24}" dt="2020-10-08T17:32:47.498" v="5808"/>
          <ac:spMkLst>
            <pc:docMk/>
            <pc:sldMk cId="2485874521" sldId="354"/>
            <ac:spMk id="218" creationId="{0B0C1C74-3CB4-47F0-8A21-90D208446822}"/>
          </ac:spMkLst>
        </pc:spChg>
        <pc:spChg chg="mod">
          <ac:chgData name="Christina Morrow" userId="43989237-7c22-4017-8756-22442f7f3983" providerId="ADAL" clId="{23F27D2F-77A9-419D-8D77-0D9CA01ECD24}" dt="2020-10-08T17:32:54.914" v="5810"/>
          <ac:spMkLst>
            <pc:docMk/>
            <pc:sldMk cId="2485874521" sldId="354"/>
            <ac:spMk id="220" creationId="{20F9D192-87DF-40E0-9402-F3AD17CDFEA0}"/>
          </ac:spMkLst>
        </pc:spChg>
        <pc:spChg chg="mod">
          <ac:chgData name="Christina Morrow" userId="43989237-7c22-4017-8756-22442f7f3983" providerId="ADAL" clId="{23F27D2F-77A9-419D-8D77-0D9CA01ECD24}" dt="2020-10-08T17:32:54.914" v="5810"/>
          <ac:spMkLst>
            <pc:docMk/>
            <pc:sldMk cId="2485874521" sldId="354"/>
            <ac:spMk id="221" creationId="{598264F2-B3B8-44D6-B2AC-A1EB5FBA3BC9}"/>
          </ac:spMkLst>
        </pc:spChg>
        <pc:spChg chg="mod">
          <ac:chgData name="Christina Morrow" userId="43989237-7c22-4017-8756-22442f7f3983" providerId="ADAL" clId="{23F27D2F-77A9-419D-8D77-0D9CA01ECD24}" dt="2020-10-08T17:32:54.914" v="5810"/>
          <ac:spMkLst>
            <pc:docMk/>
            <pc:sldMk cId="2485874521" sldId="354"/>
            <ac:spMk id="222" creationId="{4CB56FAA-B045-4903-ADA2-6966736CADFF}"/>
          </ac:spMkLst>
        </pc:spChg>
        <pc:grpChg chg="add del mod">
          <ac:chgData name="Christina Morrow" userId="43989237-7c22-4017-8756-22442f7f3983" providerId="ADAL" clId="{23F27D2F-77A9-419D-8D77-0D9CA01ECD24}" dt="2020-10-08T17:41:13.106" v="5818" actId="478"/>
          <ac:grpSpMkLst>
            <pc:docMk/>
            <pc:sldMk cId="2485874521" sldId="354"/>
            <ac:grpSpMk id="10" creationId="{AD9ED10E-FCFB-43AA-BACB-BF494381183F}"/>
          </ac:grpSpMkLst>
        </pc:grpChg>
        <pc:grpChg chg="add del mod">
          <ac:chgData name="Christina Morrow" userId="43989237-7c22-4017-8756-22442f7f3983" providerId="ADAL" clId="{23F27D2F-77A9-419D-8D77-0D9CA01ECD24}" dt="2020-10-08T17:41:12.173" v="5816" actId="478"/>
          <ac:grpSpMkLst>
            <pc:docMk/>
            <pc:sldMk cId="2485874521" sldId="354"/>
            <ac:grpSpMk id="15" creationId="{9A0FAAB0-8FA0-4669-B7CF-425D1E028155}"/>
          </ac:grpSpMkLst>
        </pc:grpChg>
        <pc:grpChg chg="add mod">
          <ac:chgData name="Christina Morrow" userId="43989237-7c22-4017-8756-22442f7f3983" providerId="ADAL" clId="{23F27D2F-77A9-419D-8D77-0D9CA01ECD24}" dt="2020-10-08T15:16:25.545" v="5032" actId="164"/>
          <ac:grpSpMkLst>
            <pc:docMk/>
            <pc:sldMk cId="2485874521" sldId="354"/>
            <ac:grpSpMk id="19" creationId="{323B5B68-6EA2-4660-9F3D-E1001B5A0A61}"/>
          </ac:grpSpMkLst>
        </pc:grpChg>
        <pc:grpChg chg="mod">
          <ac:chgData name="Christina Morrow" userId="43989237-7c22-4017-8756-22442f7f3983" providerId="ADAL" clId="{23F27D2F-77A9-419D-8D77-0D9CA01ECD24}" dt="2020-10-07T13:26:03.705" v="4242"/>
          <ac:grpSpMkLst>
            <pc:docMk/>
            <pc:sldMk cId="2485874521" sldId="354"/>
            <ac:grpSpMk id="21" creationId="{AE6A0F30-3695-41A6-824A-C33D84F48A03}"/>
          </ac:grpSpMkLst>
        </pc:grpChg>
        <pc:grpChg chg="mod">
          <ac:chgData name="Christina Morrow" userId="43989237-7c22-4017-8756-22442f7f3983" providerId="ADAL" clId="{23F27D2F-77A9-419D-8D77-0D9CA01ECD24}" dt="2020-10-07T13:26:03.705" v="4242"/>
          <ac:grpSpMkLst>
            <pc:docMk/>
            <pc:sldMk cId="2485874521" sldId="354"/>
            <ac:grpSpMk id="22" creationId="{6F1DCC9E-4527-4296-AEC5-B5FDA0342DFE}"/>
          </ac:grpSpMkLst>
        </pc:grpChg>
        <pc:grpChg chg="add del mod topLvl">
          <ac:chgData name="Christina Morrow" userId="43989237-7c22-4017-8756-22442f7f3983" providerId="ADAL" clId="{23F27D2F-77A9-419D-8D77-0D9CA01ECD24}" dt="2020-10-08T14:51:50.662" v="4721" actId="165"/>
          <ac:grpSpMkLst>
            <pc:docMk/>
            <pc:sldMk cId="2485874521" sldId="354"/>
            <ac:grpSpMk id="42" creationId="{4ED35FFB-C5F7-40DF-B11E-373ED61666BD}"/>
          </ac:grpSpMkLst>
        </pc:grpChg>
        <pc:grpChg chg="add mod">
          <ac:chgData name="Christina Morrow" userId="43989237-7c22-4017-8756-22442f7f3983" providerId="ADAL" clId="{23F27D2F-77A9-419D-8D77-0D9CA01ECD24}" dt="2020-10-08T14:50:44.542" v="4716" actId="164"/>
          <ac:grpSpMkLst>
            <pc:docMk/>
            <pc:sldMk cId="2485874521" sldId="354"/>
            <ac:grpSpMk id="43" creationId="{ACF289F1-D45B-4D30-8497-14429E518FE7}"/>
          </ac:grpSpMkLst>
        </pc:grpChg>
        <pc:grpChg chg="add mod">
          <ac:chgData name="Christina Morrow" userId="43989237-7c22-4017-8756-22442f7f3983" providerId="ADAL" clId="{23F27D2F-77A9-419D-8D77-0D9CA01ECD24}" dt="2020-10-08T14:50:43.475" v="4715" actId="164"/>
          <ac:grpSpMkLst>
            <pc:docMk/>
            <pc:sldMk cId="2485874521" sldId="354"/>
            <ac:grpSpMk id="44" creationId="{17F55501-5C93-4463-B820-A5FB26E99ADC}"/>
          </ac:grpSpMkLst>
        </pc:grpChg>
        <pc:grpChg chg="add del mod">
          <ac:chgData name="Christina Morrow" userId="43989237-7c22-4017-8756-22442f7f3983" providerId="ADAL" clId="{23F27D2F-77A9-419D-8D77-0D9CA01ECD24}" dt="2020-10-08T14:51:23.616" v="4718" actId="165"/>
          <ac:grpSpMkLst>
            <pc:docMk/>
            <pc:sldMk cId="2485874521" sldId="354"/>
            <ac:grpSpMk id="45" creationId="{DA5C7DDE-D57F-4CD8-B770-039C626D2DB4}"/>
          </ac:grpSpMkLst>
        </pc:grpChg>
        <pc:grpChg chg="add del mod">
          <ac:chgData name="Christina Morrow" userId="43989237-7c22-4017-8756-22442f7f3983" providerId="ADAL" clId="{23F27D2F-77A9-419D-8D77-0D9CA01ECD24}" dt="2020-10-08T14:51:43.122" v="4720" actId="165"/>
          <ac:grpSpMkLst>
            <pc:docMk/>
            <pc:sldMk cId="2485874521" sldId="354"/>
            <ac:grpSpMk id="46" creationId="{3DE81938-EA9E-4FD3-A2BB-FF2E66D286A4}"/>
          </ac:grpSpMkLst>
        </pc:grpChg>
        <pc:grpChg chg="add del mod">
          <ac:chgData name="Christina Morrow" userId="43989237-7c22-4017-8756-22442f7f3983" providerId="ADAL" clId="{23F27D2F-77A9-419D-8D77-0D9CA01ECD24}" dt="2020-10-08T14:52:30.836" v="4726" actId="165"/>
          <ac:grpSpMkLst>
            <pc:docMk/>
            <pc:sldMk cId="2485874521" sldId="354"/>
            <ac:grpSpMk id="47" creationId="{6524B539-9253-42F4-9B35-BECB1EE65DF2}"/>
          </ac:grpSpMkLst>
        </pc:grpChg>
        <pc:grpChg chg="add del mod topLvl">
          <ac:chgData name="Christina Morrow" userId="43989237-7c22-4017-8756-22442f7f3983" providerId="ADAL" clId="{23F27D2F-77A9-419D-8D77-0D9CA01ECD24}" dt="2020-10-08T14:58:15.520" v="4774" actId="165"/>
          <ac:grpSpMkLst>
            <pc:docMk/>
            <pc:sldMk cId="2485874521" sldId="354"/>
            <ac:grpSpMk id="49" creationId="{F447253A-DE1B-48D1-ABAD-64311E9CAA12}"/>
          </ac:grpSpMkLst>
        </pc:grpChg>
        <pc:grpChg chg="add del mod">
          <ac:chgData name="Christina Morrow" userId="43989237-7c22-4017-8756-22442f7f3983" providerId="ADAL" clId="{23F27D2F-77A9-419D-8D77-0D9CA01ECD24}" dt="2020-10-08T14:54:55.241" v="4752" actId="165"/>
          <ac:grpSpMkLst>
            <pc:docMk/>
            <pc:sldMk cId="2485874521" sldId="354"/>
            <ac:grpSpMk id="50" creationId="{88BC4054-BB1C-41C5-8A09-5D3912EFB1E4}"/>
          </ac:grpSpMkLst>
        </pc:grpChg>
        <pc:grpChg chg="add del mod">
          <ac:chgData name="Christina Morrow" userId="43989237-7c22-4017-8756-22442f7f3983" providerId="ADAL" clId="{23F27D2F-77A9-419D-8D77-0D9CA01ECD24}" dt="2020-10-08T14:56:35.575" v="4760" actId="165"/>
          <ac:grpSpMkLst>
            <pc:docMk/>
            <pc:sldMk cId="2485874521" sldId="354"/>
            <ac:grpSpMk id="51" creationId="{30BA432C-289E-4AC5-B087-BCB274C38989}"/>
          </ac:grpSpMkLst>
        </pc:grpChg>
        <pc:grpChg chg="add mod">
          <ac:chgData name="Christina Morrow" userId="43989237-7c22-4017-8756-22442f7f3983" providerId="ADAL" clId="{23F27D2F-77A9-419D-8D77-0D9CA01ECD24}" dt="2020-10-08T14:56:58.416" v="4762" actId="338"/>
          <ac:grpSpMkLst>
            <pc:docMk/>
            <pc:sldMk cId="2485874521" sldId="354"/>
            <ac:grpSpMk id="52" creationId="{2044C68D-A848-4EF3-911F-8FC91036265E}"/>
          </ac:grpSpMkLst>
        </pc:grpChg>
        <pc:grpChg chg="add mod">
          <ac:chgData name="Christina Morrow" userId="43989237-7c22-4017-8756-22442f7f3983" providerId="ADAL" clId="{23F27D2F-77A9-419D-8D77-0D9CA01ECD24}" dt="2020-10-08T14:57:54.211" v="4771" actId="338"/>
          <ac:grpSpMkLst>
            <pc:docMk/>
            <pc:sldMk cId="2485874521" sldId="354"/>
            <ac:grpSpMk id="53" creationId="{9B029849-A4B8-4C8A-A6F0-D2A78D58B23F}"/>
          </ac:grpSpMkLst>
        </pc:grpChg>
        <pc:grpChg chg="add mod">
          <ac:chgData name="Christina Morrow" userId="43989237-7c22-4017-8756-22442f7f3983" providerId="ADAL" clId="{23F27D2F-77A9-419D-8D77-0D9CA01ECD24}" dt="2020-10-08T14:57:54.211" v="4771" actId="338"/>
          <ac:grpSpMkLst>
            <pc:docMk/>
            <pc:sldMk cId="2485874521" sldId="354"/>
            <ac:grpSpMk id="54" creationId="{C6D8A919-4812-424A-AF66-95432667B202}"/>
          </ac:grpSpMkLst>
        </pc:grpChg>
        <pc:grpChg chg="add mod">
          <ac:chgData name="Christina Morrow" userId="43989237-7c22-4017-8756-22442f7f3983" providerId="ADAL" clId="{23F27D2F-77A9-419D-8D77-0D9CA01ECD24}" dt="2020-10-08T14:57:54.054" v="4770" actId="164"/>
          <ac:grpSpMkLst>
            <pc:docMk/>
            <pc:sldMk cId="2485874521" sldId="354"/>
            <ac:grpSpMk id="55" creationId="{7B23B253-B1C6-411B-84A3-65C7F460CB2E}"/>
          </ac:grpSpMkLst>
        </pc:grpChg>
        <pc:grpChg chg="add mod">
          <ac:chgData name="Christina Morrow" userId="43989237-7c22-4017-8756-22442f7f3983" providerId="ADAL" clId="{23F27D2F-77A9-419D-8D77-0D9CA01ECD24}" dt="2020-10-08T15:14:42.299" v="5015" actId="1076"/>
          <ac:grpSpMkLst>
            <pc:docMk/>
            <pc:sldMk cId="2485874521" sldId="354"/>
            <ac:grpSpMk id="56" creationId="{DE789218-5F89-419C-81EE-3909095D9923}"/>
          </ac:grpSpMkLst>
        </pc:grpChg>
        <pc:grpChg chg="add del mod">
          <ac:chgData name="Christina Morrow" userId="43989237-7c22-4017-8756-22442f7f3983" providerId="ADAL" clId="{23F27D2F-77A9-419D-8D77-0D9CA01ECD24}" dt="2020-10-08T15:14:43.187" v="5019" actId="165"/>
          <ac:grpSpMkLst>
            <pc:docMk/>
            <pc:sldMk cId="2485874521" sldId="354"/>
            <ac:grpSpMk id="57" creationId="{745A9614-8017-4417-9CCA-2D403AD858CE}"/>
          </ac:grpSpMkLst>
        </pc:grpChg>
        <pc:grpChg chg="add mod">
          <ac:chgData name="Christina Morrow" userId="43989237-7c22-4017-8756-22442f7f3983" providerId="ADAL" clId="{23F27D2F-77A9-419D-8D77-0D9CA01ECD24}" dt="2020-10-08T15:16:25.545" v="5032" actId="164"/>
          <ac:grpSpMkLst>
            <pc:docMk/>
            <pc:sldMk cId="2485874521" sldId="354"/>
            <ac:grpSpMk id="63" creationId="{A5561374-D57D-47A6-B1F4-3DA248D71EB1}"/>
          </ac:grpSpMkLst>
        </pc:grpChg>
        <pc:grpChg chg="add mod topLvl">
          <ac:chgData name="Christina Morrow" userId="43989237-7c22-4017-8756-22442f7f3983" providerId="ADAL" clId="{23F27D2F-77A9-419D-8D77-0D9CA01ECD24}" dt="2020-10-08T15:14:43.187" v="5019" actId="165"/>
          <ac:grpSpMkLst>
            <pc:docMk/>
            <pc:sldMk cId="2485874521" sldId="354"/>
            <ac:grpSpMk id="109" creationId="{B6FF6327-A37B-4FC4-B32F-1E50AA672A0F}"/>
          </ac:grpSpMkLst>
        </pc:grpChg>
        <pc:grpChg chg="add mod topLvl">
          <ac:chgData name="Christina Morrow" userId="43989237-7c22-4017-8756-22442f7f3983" providerId="ADAL" clId="{23F27D2F-77A9-419D-8D77-0D9CA01ECD24}" dt="2020-10-08T15:14:43.187" v="5019" actId="165"/>
          <ac:grpSpMkLst>
            <pc:docMk/>
            <pc:sldMk cId="2485874521" sldId="354"/>
            <ac:grpSpMk id="134" creationId="{E2365032-63D7-4598-B9CF-567097EC35DA}"/>
          </ac:grpSpMkLst>
        </pc:grpChg>
        <pc:grpChg chg="mod">
          <ac:chgData name="Christina Morrow" userId="43989237-7c22-4017-8756-22442f7f3983" providerId="ADAL" clId="{23F27D2F-77A9-419D-8D77-0D9CA01ECD24}" dt="2020-10-08T15:14:43.187" v="5019" actId="165"/>
          <ac:grpSpMkLst>
            <pc:docMk/>
            <pc:sldMk cId="2485874521" sldId="354"/>
            <ac:grpSpMk id="135" creationId="{73F9FD1F-E09C-4302-8FB9-AB60E203FD89}"/>
          </ac:grpSpMkLst>
        </pc:grpChg>
        <pc:grpChg chg="add mod">
          <ac:chgData name="Christina Morrow" userId="43989237-7c22-4017-8756-22442f7f3983" providerId="ADAL" clId="{23F27D2F-77A9-419D-8D77-0D9CA01ECD24}" dt="2020-10-08T14:57:54.211" v="4771" actId="338"/>
          <ac:grpSpMkLst>
            <pc:docMk/>
            <pc:sldMk cId="2485874521" sldId="354"/>
            <ac:grpSpMk id="152" creationId="{DB5DD86F-0D79-462F-9B9C-C0BCC2960BB1}"/>
          </ac:grpSpMkLst>
        </pc:grpChg>
        <pc:grpChg chg="add del mod">
          <ac:chgData name="Christina Morrow" userId="43989237-7c22-4017-8756-22442f7f3983" providerId="ADAL" clId="{23F27D2F-77A9-419D-8D77-0D9CA01ECD24}" dt="2020-10-08T15:11:33.697" v="5006" actId="478"/>
          <ac:grpSpMkLst>
            <pc:docMk/>
            <pc:sldMk cId="2485874521" sldId="354"/>
            <ac:grpSpMk id="153" creationId="{3EBE71E0-2DE8-4FDD-8227-774615BBE071}"/>
          </ac:grpSpMkLst>
        </pc:grpChg>
        <pc:grpChg chg="add del mod ord">
          <ac:chgData name="Christina Morrow" userId="43989237-7c22-4017-8756-22442f7f3983" providerId="ADAL" clId="{23F27D2F-77A9-419D-8D77-0D9CA01ECD24}" dt="2020-10-13T20:01:37.516" v="9611" actId="207"/>
          <ac:grpSpMkLst>
            <pc:docMk/>
            <pc:sldMk cId="2485874521" sldId="354"/>
            <ac:grpSpMk id="153" creationId="{F95E8E37-AB4D-4981-A6C3-552902A77320}"/>
          </ac:grpSpMkLst>
        </pc:grpChg>
        <pc:grpChg chg="mod">
          <ac:chgData name="Christina Morrow" userId="43989237-7c22-4017-8756-22442f7f3983" providerId="ADAL" clId="{23F27D2F-77A9-419D-8D77-0D9CA01ECD24}" dt="2020-10-08T15:05:15.847" v="4907"/>
          <ac:grpSpMkLst>
            <pc:docMk/>
            <pc:sldMk cId="2485874521" sldId="354"/>
            <ac:grpSpMk id="156" creationId="{D5BADB80-BC57-4B61-9AAD-92798FCF2E73}"/>
          </ac:grpSpMkLst>
        </pc:grpChg>
        <pc:grpChg chg="add mod ord topLvl">
          <ac:chgData name="Christina Morrow" userId="43989237-7c22-4017-8756-22442f7f3983" providerId="ADAL" clId="{23F27D2F-77A9-419D-8D77-0D9CA01ECD24}" dt="2020-10-08T14:58:26.966" v="4775" actId="164"/>
          <ac:grpSpMkLst>
            <pc:docMk/>
            <pc:sldMk cId="2485874521" sldId="354"/>
            <ac:grpSpMk id="157" creationId="{C8815CA4-42F8-4615-AB42-C2FD5F869D64}"/>
          </ac:grpSpMkLst>
        </pc:grpChg>
        <pc:grpChg chg="mod">
          <ac:chgData name="Christina Morrow" userId="43989237-7c22-4017-8756-22442f7f3983" providerId="ADAL" clId="{23F27D2F-77A9-419D-8D77-0D9CA01ECD24}" dt="2020-10-08T15:05:15.847" v="4907"/>
          <ac:grpSpMkLst>
            <pc:docMk/>
            <pc:sldMk cId="2485874521" sldId="354"/>
            <ac:grpSpMk id="159" creationId="{89732517-4C61-43E8-86FF-2E57F11DE350}"/>
          </ac:grpSpMkLst>
        </pc:grpChg>
        <pc:grpChg chg="add mod">
          <ac:chgData name="Christina Morrow" userId="43989237-7c22-4017-8756-22442f7f3983" providerId="ADAL" clId="{23F27D2F-77A9-419D-8D77-0D9CA01ECD24}" dt="2020-10-13T20:04:58.965" v="9640" actId="1076"/>
          <ac:grpSpMkLst>
            <pc:docMk/>
            <pc:sldMk cId="2485874521" sldId="354"/>
            <ac:grpSpMk id="164" creationId="{B4C4E995-10BB-48BA-BB0C-A0AF4EE1AAEA}"/>
          </ac:grpSpMkLst>
        </pc:grpChg>
        <pc:grpChg chg="add del mod ord">
          <ac:chgData name="Christina Morrow" userId="43989237-7c22-4017-8756-22442f7f3983" providerId="ADAL" clId="{23F27D2F-77A9-419D-8D77-0D9CA01ECD24}" dt="2020-10-08T17:22:34.072" v="5718"/>
          <ac:grpSpMkLst>
            <pc:docMk/>
            <pc:sldMk cId="2485874521" sldId="354"/>
            <ac:grpSpMk id="179" creationId="{1A3C0709-5A83-4C41-A05C-0825A38513D6}"/>
          </ac:grpSpMkLst>
        </pc:grpChg>
        <pc:grpChg chg="add del mod ord">
          <ac:chgData name="Christina Morrow" userId="43989237-7c22-4017-8756-22442f7f3983" providerId="ADAL" clId="{23F27D2F-77A9-419D-8D77-0D9CA01ECD24}" dt="2020-10-08T17:22:33.653" v="5715"/>
          <ac:grpSpMkLst>
            <pc:docMk/>
            <pc:sldMk cId="2485874521" sldId="354"/>
            <ac:grpSpMk id="196" creationId="{46406393-5455-445C-BCAD-A7DDC6B6D277}"/>
          </ac:grpSpMkLst>
        </pc:grpChg>
        <pc:grpChg chg="add del mod">
          <ac:chgData name="Christina Morrow" userId="43989237-7c22-4017-8756-22442f7f3983" providerId="ADAL" clId="{23F27D2F-77A9-419D-8D77-0D9CA01ECD24}" dt="2020-10-08T17:41:12.354" v="5817"/>
          <ac:grpSpMkLst>
            <pc:docMk/>
            <pc:sldMk cId="2485874521" sldId="354"/>
            <ac:grpSpMk id="215" creationId="{6CA1CDCF-0C9C-480D-B4DD-A3CB5DDA979D}"/>
          </ac:grpSpMkLst>
        </pc:grpChg>
        <pc:grpChg chg="add del mod">
          <ac:chgData name="Christina Morrow" userId="43989237-7c22-4017-8756-22442f7f3983" providerId="ADAL" clId="{23F27D2F-77A9-419D-8D77-0D9CA01ECD24}" dt="2020-10-08T17:41:11.989" v="5815"/>
          <ac:grpSpMkLst>
            <pc:docMk/>
            <pc:sldMk cId="2485874521" sldId="354"/>
            <ac:grpSpMk id="219" creationId="{44504909-347D-426F-BB6A-98CC19003D92}"/>
          </ac:grpSpMkLst>
        </pc:grpChg>
        <pc:picChg chg="mod">
          <ac:chgData name="Christina Morrow" userId="43989237-7c22-4017-8756-22442f7f3983" providerId="ADAL" clId="{23F27D2F-77A9-419D-8D77-0D9CA01ECD24}" dt="2020-10-08T15:16:25.545" v="5032" actId="164"/>
          <ac:picMkLst>
            <pc:docMk/>
            <pc:sldMk cId="2485874521" sldId="354"/>
            <ac:picMk id="2" creationId="{E5094B80-38D6-46D0-94BD-1FDEC5FAE8AF}"/>
          </ac:picMkLst>
        </pc:picChg>
        <pc:picChg chg="del">
          <ac:chgData name="Christina Morrow" userId="43989237-7c22-4017-8756-22442f7f3983" providerId="ADAL" clId="{23F27D2F-77A9-419D-8D77-0D9CA01ECD24}" dt="2020-10-07T13:21:52.420" v="4205" actId="478"/>
          <ac:picMkLst>
            <pc:docMk/>
            <pc:sldMk cId="2485874521" sldId="354"/>
            <ac:picMk id="9" creationId="{838A3A71-654C-4FCC-922E-14A9C555D023}"/>
          </ac:picMkLst>
        </pc:picChg>
        <pc:picChg chg="add mod">
          <ac:chgData name="Christina Morrow" userId="43989237-7c22-4017-8756-22442f7f3983" providerId="ADAL" clId="{23F27D2F-77A9-419D-8D77-0D9CA01ECD24}" dt="2020-10-08T14:57:54.211" v="4771" actId="338"/>
          <ac:picMkLst>
            <pc:docMk/>
            <pc:sldMk cId="2485874521" sldId="354"/>
            <ac:picMk id="39" creationId="{878CE90D-4B13-4C0F-91FA-0D46CDEFC848}"/>
          </ac:picMkLst>
        </pc:picChg>
        <pc:picChg chg="add del mod">
          <ac:chgData name="Christina Morrow" userId="43989237-7c22-4017-8756-22442f7f3983" providerId="ADAL" clId="{23F27D2F-77A9-419D-8D77-0D9CA01ECD24}" dt="2020-10-07T13:33:30.001" v="4329" actId="478"/>
          <ac:picMkLst>
            <pc:docMk/>
            <pc:sldMk cId="2485874521" sldId="354"/>
            <ac:picMk id="43" creationId="{EDF292E8-C4DB-4EC6-B45D-C40FDC49ED38}"/>
          </ac:picMkLst>
        </pc:picChg>
        <pc:picChg chg="del">
          <ac:chgData name="Christina Morrow" userId="43989237-7c22-4017-8756-22442f7f3983" providerId="ADAL" clId="{23F27D2F-77A9-419D-8D77-0D9CA01ECD24}" dt="2020-10-07T13:21:50.767" v="4202" actId="478"/>
          <ac:picMkLst>
            <pc:docMk/>
            <pc:sldMk cId="2485874521" sldId="354"/>
            <ac:picMk id="63" creationId="{48D99C3A-979C-429B-AF25-E784D086DB4B}"/>
          </ac:picMkLst>
        </pc:picChg>
        <pc:picChg chg="del">
          <ac:chgData name="Christina Morrow" userId="43989237-7c22-4017-8756-22442f7f3983" providerId="ADAL" clId="{23F27D2F-77A9-419D-8D77-0D9CA01ECD24}" dt="2020-10-07T13:21:52.401" v="4204" actId="478"/>
          <ac:picMkLst>
            <pc:docMk/>
            <pc:sldMk cId="2485874521" sldId="354"/>
            <ac:picMk id="64" creationId="{E0DA9628-3FFC-4BD2-883E-9875A36C2535}"/>
          </ac:picMkLst>
        </pc:picChg>
        <pc:picChg chg="mod">
          <ac:chgData name="Christina Morrow" userId="43989237-7c22-4017-8756-22442f7f3983" providerId="ADAL" clId="{23F27D2F-77A9-419D-8D77-0D9CA01ECD24}" dt="2020-10-08T15:14:43.187" v="5019" actId="165"/>
          <ac:picMkLst>
            <pc:docMk/>
            <pc:sldMk cId="2485874521" sldId="354"/>
            <ac:picMk id="137" creationId="{C2ED1CC8-3C9D-4D58-9774-62B7DA6FF0F8}"/>
          </ac:picMkLst>
        </pc:picChg>
        <pc:picChg chg="mod">
          <ac:chgData name="Christina Morrow" userId="43989237-7c22-4017-8756-22442f7f3983" providerId="ADAL" clId="{23F27D2F-77A9-419D-8D77-0D9CA01ECD24}" dt="2020-10-08T15:14:43.187" v="5019" actId="165"/>
          <ac:picMkLst>
            <pc:docMk/>
            <pc:sldMk cId="2485874521" sldId="354"/>
            <ac:picMk id="138" creationId="{130CC6AD-07E4-4AE4-B7E2-3FA9C16A5824}"/>
          </ac:picMkLst>
        </pc:picChg>
        <pc:picChg chg="mod">
          <ac:chgData name="Christina Morrow" userId="43989237-7c22-4017-8756-22442f7f3983" providerId="ADAL" clId="{23F27D2F-77A9-419D-8D77-0D9CA01ECD24}" dt="2020-10-08T15:14:43.187" v="5019" actId="165"/>
          <ac:picMkLst>
            <pc:docMk/>
            <pc:sldMk cId="2485874521" sldId="354"/>
            <ac:picMk id="139" creationId="{368B681A-EFA6-4C04-86A9-28A436C16E46}"/>
          </ac:picMkLst>
        </pc:picChg>
        <pc:picChg chg="add mod">
          <ac:chgData name="Christina Morrow" userId="43989237-7c22-4017-8756-22442f7f3983" providerId="ADAL" clId="{23F27D2F-77A9-419D-8D77-0D9CA01ECD24}" dt="2020-10-08T14:57:54.211" v="4771" actId="338"/>
          <ac:picMkLst>
            <pc:docMk/>
            <pc:sldMk cId="2485874521" sldId="354"/>
            <ac:picMk id="155" creationId="{9265014D-6616-4710-B978-9602A9B45CF6}"/>
          </ac:picMkLst>
        </pc:picChg>
        <pc:cxnChg chg="add mod ord topLvl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" creationId="{4733F806-8177-42F5-83D3-899AD5836FD2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20" creationId="{C37B8E8E-7C9E-4CE6-90F9-BC734D332A84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27" creationId="{B8994941-76DB-4784-91BA-C3C57964F8C2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28" creationId="{FBB6537E-AFB4-4629-A057-B17AE6EC3A97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29" creationId="{62FFA209-37BF-459F-BBB8-A81DF084EEC2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31" creationId="{38B841AF-21BF-4C37-9956-52D7F1149A6D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32" creationId="{C68AF572-72EA-4A11-97B6-8B7A00337419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33" creationId="{02A54EA3-5887-4D10-BC42-DEEC9DA97027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34" creationId="{D6D8A721-9632-411B-9085-98A20081F520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35" creationId="{E527642A-0599-4270-8DED-C79192588860}"/>
          </ac:cxnSpMkLst>
        </pc:cxnChg>
        <pc:cxnChg chg="mod">
          <ac:chgData name="Christina Morrow" userId="43989237-7c22-4017-8756-22442f7f3983" providerId="ADAL" clId="{23F27D2F-77A9-419D-8D77-0D9CA01ECD24}" dt="2020-10-07T13:26:03.705" v="4242"/>
          <ac:cxnSpMkLst>
            <pc:docMk/>
            <pc:sldMk cId="2485874521" sldId="354"/>
            <ac:cxnSpMk id="36" creationId="{4033FF45-DCD7-424B-BCBF-4A4BE4E67B29}"/>
          </ac:cxnSpMkLst>
        </pc:cxnChg>
        <pc:cxnChg chg="add mod">
          <ac:chgData name="Christina Morrow" userId="43989237-7c22-4017-8756-22442f7f3983" providerId="ADAL" clId="{23F27D2F-77A9-419D-8D77-0D9CA01ECD24}" dt="2020-10-08T17:46:10.253" v="5853" actId="208"/>
          <ac:cxnSpMkLst>
            <pc:docMk/>
            <pc:sldMk cId="2485874521" sldId="354"/>
            <ac:cxnSpMk id="71" creationId="{9C416F02-E929-4DF0-91B3-206B49009B0F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75" creationId="{C4D3438D-5771-4098-BEAC-CAA37E23CC5E}"/>
          </ac:cxnSpMkLst>
        </pc:cxnChg>
        <pc:cxnChg chg="add del mod">
          <ac:chgData name="Christina Morrow" userId="43989237-7c22-4017-8756-22442f7f3983" providerId="ADAL" clId="{23F27D2F-77A9-419D-8D77-0D9CA01ECD24}" dt="2020-10-07T13:39:20.867" v="4436" actId="478"/>
          <ac:cxnSpMkLst>
            <pc:docMk/>
            <pc:sldMk cId="2485874521" sldId="354"/>
            <ac:cxnSpMk id="79" creationId="{ED6A49AD-DA3C-46F1-B752-215FD9224F2C}"/>
          </ac:cxnSpMkLst>
        </pc:cxnChg>
        <pc:cxnChg chg="add del mod">
          <ac:chgData name="Christina Morrow" userId="43989237-7c22-4017-8756-22442f7f3983" providerId="ADAL" clId="{23F27D2F-77A9-419D-8D77-0D9CA01ECD24}" dt="2020-10-07T13:39:17.424" v="4433"/>
          <ac:cxnSpMkLst>
            <pc:docMk/>
            <pc:sldMk cId="2485874521" sldId="354"/>
            <ac:cxnSpMk id="83" creationId="{6BC8B1F7-E98D-4FC3-96DA-FA3A27F9CD5A}"/>
          </ac:cxnSpMkLst>
        </pc:cxnChg>
        <pc:cxnChg chg="add del mod">
          <ac:chgData name="Christina Morrow" userId="43989237-7c22-4017-8756-22442f7f3983" providerId="ADAL" clId="{23F27D2F-77A9-419D-8D77-0D9CA01ECD24}" dt="2020-10-07T13:39:16.762" v="4431"/>
          <ac:cxnSpMkLst>
            <pc:docMk/>
            <pc:sldMk cId="2485874521" sldId="354"/>
            <ac:cxnSpMk id="84" creationId="{AA925E97-7FBE-4831-B951-5DF39BFEB746}"/>
          </ac:cxnSpMkLst>
        </pc:cxnChg>
        <pc:cxnChg chg="add del mod">
          <ac:chgData name="Christina Morrow" userId="43989237-7c22-4017-8756-22442f7f3983" providerId="ADAL" clId="{23F27D2F-77A9-419D-8D77-0D9CA01ECD24}" dt="2020-10-07T13:39:16.140" v="4429"/>
          <ac:cxnSpMkLst>
            <pc:docMk/>
            <pc:sldMk cId="2485874521" sldId="354"/>
            <ac:cxnSpMk id="85" creationId="{EB7D2AA3-86AF-4D88-BB1D-761040EB75B4}"/>
          </ac:cxnSpMkLst>
        </pc:cxnChg>
        <pc:cxnChg chg="add del mod">
          <ac:chgData name="Christina Morrow" userId="43989237-7c22-4017-8756-22442f7f3983" providerId="ADAL" clId="{23F27D2F-77A9-419D-8D77-0D9CA01ECD24}" dt="2020-10-07T13:39:15.447" v="4427"/>
          <ac:cxnSpMkLst>
            <pc:docMk/>
            <pc:sldMk cId="2485874521" sldId="354"/>
            <ac:cxnSpMk id="86" creationId="{713F6642-3618-4896-A808-9EF9A59C67DB}"/>
          </ac:cxnSpMkLst>
        </pc:cxnChg>
        <pc:cxnChg chg="add del mod">
          <ac:chgData name="Christina Morrow" userId="43989237-7c22-4017-8756-22442f7f3983" providerId="ADAL" clId="{23F27D2F-77A9-419D-8D77-0D9CA01ECD24}" dt="2020-10-07T13:39:14.223" v="4424"/>
          <ac:cxnSpMkLst>
            <pc:docMk/>
            <pc:sldMk cId="2485874521" sldId="354"/>
            <ac:cxnSpMk id="88" creationId="{48E6EF16-6FB1-4319-8ECB-A037EC29443E}"/>
          </ac:cxnSpMkLst>
        </pc:cxnChg>
        <pc:cxnChg chg="add del mod">
          <ac:chgData name="Christina Morrow" userId="43989237-7c22-4017-8756-22442f7f3983" providerId="ADAL" clId="{23F27D2F-77A9-419D-8D77-0D9CA01ECD24}" dt="2020-10-07T13:39:13.710" v="4422"/>
          <ac:cxnSpMkLst>
            <pc:docMk/>
            <pc:sldMk cId="2485874521" sldId="354"/>
            <ac:cxnSpMk id="89" creationId="{CD825631-2612-4942-B51E-A558E1F27508}"/>
          </ac:cxnSpMkLst>
        </pc:cxnChg>
        <pc:cxnChg chg="add del mod">
          <ac:chgData name="Christina Morrow" userId="43989237-7c22-4017-8756-22442f7f3983" providerId="ADAL" clId="{23F27D2F-77A9-419D-8D77-0D9CA01ECD24}" dt="2020-10-07T13:39:13.152" v="4420"/>
          <ac:cxnSpMkLst>
            <pc:docMk/>
            <pc:sldMk cId="2485874521" sldId="354"/>
            <ac:cxnSpMk id="90" creationId="{8EB40121-0D7B-4CCC-84D0-0C3BB24A90C8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91" creationId="{69537FB9-4A03-46DE-9CF0-F6270BC840A7}"/>
          </ac:cxnSpMkLst>
        </pc:cxnChg>
        <pc:cxnChg chg="add del mod">
          <ac:chgData name="Christina Morrow" userId="43989237-7c22-4017-8756-22442f7f3983" providerId="ADAL" clId="{23F27D2F-77A9-419D-8D77-0D9CA01ECD24}" dt="2020-10-07T13:39:42.695" v="4443" actId="478"/>
          <ac:cxnSpMkLst>
            <pc:docMk/>
            <pc:sldMk cId="2485874521" sldId="354"/>
            <ac:cxnSpMk id="94" creationId="{2868DEAA-8698-4EA2-A4B0-EDAE477F2F4C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95" creationId="{6260EF95-B842-4DC5-A76F-4F0FE9114F3D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96" creationId="{0784F4B7-CC4D-4318-92E6-152029185CCB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97" creationId="{F2028FE7-26DE-426E-A9D3-8C66DDA2AFC9}"/>
          </ac:cxnSpMkLst>
        </pc:cxnChg>
        <pc:cxnChg chg="add del mod">
          <ac:chgData name="Christina Morrow" userId="43989237-7c22-4017-8756-22442f7f3983" providerId="ADAL" clId="{23F27D2F-77A9-419D-8D77-0D9CA01ECD24}" dt="2020-10-07T13:40:18.320" v="4459"/>
          <ac:cxnSpMkLst>
            <pc:docMk/>
            <pc:sldMk cId="2485874521" sldId="354"/>
            <ac:cxnSpMk id="98" creationId="{9E6CD2D3-BAA1-4AFD-A29E-7B5DFC7E090B}"/>
          </ac:cxnSpMkLst>
        </pc:cxnChg>
        <pc:cxnChg chg="add del mod">
          <ac:chgData name="Christina Morrow" userId="43989237-7c22-4017-8756-22442f7f3983" providerId="ADAL" clId="{23F27D2F-77A9-419D-8D77-0D9CA01ECD24}" dt="2020-10-07T13:40:16.887" v="4456"/>
          <ac:cxnSpMkLst>
            <pc:docMk/>
            <pc:sldMk cId="2485874521" sldId="354"/>
            <ac:cxnSpMk id="100" creationId="{5212B1A1-D713-46DE-8570-7A7080824480}"/>
          </ac:cxnSpMkLst>
        </pc:cxnChg>
        <pc:cxnChg chg="add mod or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101" creationId="{29F24258-1BC9-43F3-85FD-79C76DCC938B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106" creationId="{62015DD1-2712-4449-82E4-67FEBEA9215E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107" creationId="{C8BE45B9-9D03-4F9F-B70B-C071ED3E5212}"/>
          </ac:cxnSpMkLst>
        </pc:cxnChg>
        <pc:cxnChg chg="add mod">
          <ac:chgData name="Christina Morrow" userId="43989237-7c22-4017-8756-22442f7f3983" providerId="ADAL" clId="{23F27D2F-77A9-419D-8D77-0D9CA01ECD24}" dt="2020-10-08T17:46:00.067" v="5850" actId="208"/>
          <ac:cxnSpMkLst>
            <pc:docMk/>
            <pc:sldMk cId="2485874521" sldId="354"/>
            <ac:cxnSpMk id="108" creationId="{45831E2B-F4B4-4697-AE60-AA6AB18F373C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12" creationId="{9710B232-F267-4712-9DA1-2ADAA3117D68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1" creationId="{83423485-5711-4F09-8773-EAA5DD414342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2" creationId="{148FC01D-545C-4FAC-ACA1-F64EA4F1E0C0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3" creationId="{63F9ECEC-43B2-44E3-9485-F0714D3B98AE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5" creationId="{7D433D28-D0EE-45A2-9ED5-D1823BF9D763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7" creationId="{90AC2FDC-6EBE-4ACB-A6D6-55295698D83F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8" creationId="{0B626D17-FD3F-478E-BFE2-5B47E8DA82E3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29" creationId="{84187F05-956D-49B0-BFC8-16B68343997C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33" creationId="{7A6F270B-6AC7-436E-9B4E-07DE3C5E493C}"/>
          </ac:cxnSpMkLst>
        </pc:cxnChg>
        <pc:cxnChg chg="mod">
          <ac:chgData name="Christina Morrow" userId="43989237-7c22-4017-8756-22442f7f3983" providerId="ADAL" clId="{23F27D2F-77A9-419D-8D77-0D9CA01ECD24}" dt="2020-10-08T15:14:43.187" v="5019" actId="165"/>
          <ac:cxnSpMkLst>
            <pc:docMk/>
            <pc:sldMk cId="2485874521" sldId="354"/>
            <ac:cxnSpMk id="148" creationId="{B2D815EC-89E9-4A1B-9B54-CB0357270148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54" creationId="{014DE30C-86E0-4970-BBA8-EACA9D46C5BE}"/>
          </ac:cxnSpMkLst>
        </pc:cxnChg>
        <pc:cxnChg chg="mod">
          <ac:chgData name="Christina Morrow" userId="43989237-7c22-4017-8756-22442f7f3983" providerId="ADAL" clId="{23F27D2F-77A9-419D-8D77-0D9CA01ECD24}" dt="2020-10-08T15:11:33.697" v="5006" actId="478"/>
          <ac:cxnSpMkLst>
            <pc:docMk/>
            <pc:sldMk cId="2485874521" sldId="354"/>
            <ac:cxnSpMk id="169" creationId="{CEB0C564-0A6C-4AC1-A5F0-F1BC122C1362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1" creationId="{BEF75071-AE4D-4EB7-9422-C914A2108FEF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2" creationId="{B20BA1EB-14A5-4B3F-9D44-7291AD6C46FD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3" creationId="{5D984774-7B0E-49A5-9853-798166DD35F2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4" creationId="{BBA33A62-4D40-4C48-842B-B38E67D2B8F5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5" creationId="{B1D193B0-B667-4DA0-870E-61DED36E2A3D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6" creationId="{4131BBC8-B9E3-4BCD-A8E0-DB78AF2B5789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7" creationId="{7A93C39D-7F2E-4506-B606-C619FFA30FD4}"/>
          </ac:cxnSpMkLst>
        </pc:cxnChg>
        <pc:cxnChg chg="mod">
          <ac:chgData name="Christina Morrow" userId="43989237-7c22-4017-8756-22442f7f3983" providerId="ADAL" clId="{23F27D2F-77A9-419D-8D77-0D9CA01ECD24}" dt="2020-10-08T15:05:15.847" v="4907"/>
          <ac:cxnSpMkLst>
            <pc:docMk/>
            <pc:sldMk cId="2485874521" sldId="354"/>
            <ac:cxnSpMk id="178" creationId="{49F256E8-ACE8-4F5D-87D3-F447EFB2E47B}"/>
          </ac:cxnSpMkLst>
        </pc:cxnChg>
        <pc:cxnChg chg="add del mod">
          <ac:chgData name="Christina Morrow" userId="43989237-7c22-4017-8756-22442f7f3983" providerId="ADAL" clId="{23F27D2F-77A9-419D-8D77-0D9CA01ECD24}" dt="2020-10-15T12:02:02.116" v="13060"/>
          <ac:cxnSpMkLst>
            <pc:docMk/>
            <pc:sldMk cId="2485874521" sldId="354"/>
            <ac:cxnSpMk id="180" creationId="{45D536C3-9D54-46D1-BEF3-04C7D53D760E}"/>
          </ac:cxnSpMkLst>
        </pc:cxnChg>
        <pc:cxnChg chg="add del mod">
          <ac:chgData name="Christina Morrow" userId="43989237-7c22-4017-8756-22442f7f3983" providerId="ADAL" clId="{23F27D2F-77A9-419D-8D77-0D9CA01ECD24}" dt="2020-10-15T12:02:00.737" v="13056"/>
          <ac:cxnSpMkLst>
            <pc:docMk/>
            <pc:sldMk cId="2485874521" sldId="354"/>
            <ac:cxnSpMk id="181" creationId="{097620B5-42D5-4DF2-9ECF-D7FD429C69FF}"/>
          </ac:cxnSpMkLst>
        </pc:cxnChg>
        <pc:cxnChg chg="add del mod">
          <ac:chgData name="Christina Morrow" userId="43989237-7c22-4017-8756-22442f7f3983" providerId="ADAL" clId="{23F27D2F-77A9-419D-8D77-0D9CA01ECD24}" dt="2020-10-15T12:01:58.994" v="13051"/>
          <ac:cxnSpMkLst>
            <pc:docMk/>
            <pc:sldMk cId="2485874521" sldId="354"/>
            <ac:cxnSpMk id="182" creationId="{CD918E81-B0A1-4780-ADC9-C9CB484245D3}"/>
          </ac:cxnSpMkLst>
        </pc:cxnChg>
        <pc:cxnChg chg="add del mod">
          <ac:chgData name="Christina Morrow" userId="43989237-7c22-4017-8756-22442f7f3983" providerId="ADAL" clId="{23F27D2F-77A9-419D-8D77-0D9CA01ECD24}" dt="2020-10-15T12:01:58.400" v="13049"/>
          <ac:cxnSpMkLst>
            <pc:docMk/>
            <pc:sldMk cId="2485874521" sldId="354"/>
            <ac:cxnSpMk id="183" creationId="{17EFDA6C-750B-48E0-92D8-11017097751D}"/>
          </ac:cxnSpMkLst>
        </pc:cxnChg>
      </pc:sldChg>
      <pc:sldChg chg="delSp modSp add del mod">
        <pc:chgData name="Christina Morrow" userId="43989237-7c22-4017-8756-22442f7f3983" providerId="ADAL" clId="{23F27D2F-77A9-419D-8D77-0D9CA01ECD24}" dt="2020-10-07T12:54:57.515" v="3274" actId="47"/>
        <pc:sldMkLst>
          <pc:docMk/>
          <pc:sldMk cId="2660531451" sldId="354"/>
        </pc:sldMkLst>
        <pc:spChg chg="del">
          <ac:chgData name="Christina Morrow" userId="43989237-7c22-4017-8756-22442f7f3983" providerId="ADAL" clId="{23F27D2F-77A9-419D-8D77-0D9CA01ECD24}" dt="2020-10-07T12:52:37.054" v="3248" actId="478"/>
          <ac:spMkLst>
            <pc:docMk/>
            <pc:sldMk cId="2660531451" sldId="354"/>
            <ac:spMk id="5" creationId="{E43C3169-89CC-4FC8-B1B0-7F3A2E0DC773}"/>
          </ac:spMkLst>
        </pc:spChg>
        <pc:spChg chg="del">
          <ac:chgData name="Christina Morrow" userId="43989237-7c22-4017-8756-22442f7f3983" providerId="ADAL" clId="{23F27D2F-77A9-419D-8D77-0D9CA01ECD24}" dt="2020-10-07T12:52:37.054" v="3248" actId="478"/>
          <ac:spMkLst>
            <pc:docMk/>
            <pc:sldMk cId="2660531451" sldId="354"/>
            <ac:spMk id="7" creationId="{7E33889C-78B7-4695-938F-D5FFD68EDEE3}"/>
          </ac:spMkLst>
        </pc:spChg>
        <pc:spChg chg="del">
          <ac:chgData name="Christina Morrow" userId="43989237-7c22-4017-8756-22442f7f3983" providerId="ADAL" clId="{23F27D2F-77A9-419D-8D77-0D9CA01ECD24}" dt="2020-10-07T12:52:37.054" v="3248" actId="478"/>
          <ac:spMkLst>
            <pc:docMk/>
            <pc:sldMk cId="2660531451" sldId="354"/>
            <ac:spMk id="8" creationId="{CE0C2226-21CC-4166-926E-25BB7F334548}"/>
          </ac:spMkLst>
        </pc:spChg>
        <pc:spChg chg="del">
          <ac:chgData name="Christina Morrow" userId="43989237-7c22-4017-8756-22442f7f3983" providerId="ADAL" clId="{23F27D2F-77A9-419D-8D77-0D9CA01ECD24}" dt="2020-10-07T12:52:37.054" v="3248" actId="478"/>
          <ac:spMkLst>
            <pc:docMk/>
            <pc:sldMk cId="2660531451" sldId="354"/>
            <ac:spMk id="10" creationId="{5CEE9E93-B79C-46EA-9A0A-462F9F0C3884}"/>
          </ac:spMkLst>
        </pc:spChg>
        <pc:spChg chg="del">
          <ac:chgData name="Christina Morrow" userId="43989237-7c22-4017-8756-22442f7f3983" providerId="ADAL" clId="{23F27D2F-77A9-419D-8D77-0D9CA01ECD24}" dt="2020-10-07T12:52:37.054" v="3248" actId="478"/>
          <ac:spMkLst>
            <pc:docMk/>
            <pc:sldMk cId="2660531451" sldId="354"/>
            <ac:spMk id="12" creationId="{1265D519-42DA-4D8B-99BC-A07BF88F2775}"/>
          </ac:spMkLst>
        </pc:spChg>
        <pc:spChg chg="del">
          <ac:chgData name="Christina Morrow" userId="43989237-7c22-4017-8756-22442f7f3983" providerId="ADAL" clId="{23F27D2F-77A9-419D-8D77-0D9CA01ECD24}" dt="2020-10-07T12:52:37.054" v="3248" actId="478"/>
          <ac:spMkLst>
            <pc:docMk/>
            <pc:sldMk cId="2660531451" sldId="354"/>
            <ac:spMk id="13" creationId="{6D3641DD-5C9D-4296-B82A-5F77516D7008}"/>
          </ac:spMkLst>
        </pc:spChg>
        <pc:spChg chg="mod">
          <ac:chgData name="Christina Morrow" userId="43989237-7c22-4017-8756-22442f7f3983" providerId="ADAL" clId="{23F27D2F-77A9-419D-8D77-0D9CA01ECD24}" dt="2020-10-07T12:52:18.159" v="3242" actId="207"/>
          <ac:spMkLst>
            <pc:docMk/>
            <pc:sldMk cId="2660531451" sldId="354"/>
            <ac:spMk id="19" creationId="{ED6A5BD5-17E1-401A-B3D9-0CF6F20D69BD}"/>
          </ac:spMkLst>
        </pc:spChg>
        <pc:spChg chg="mod">
          <ac:chgData name="Christina Morrow" userId="43989237-7c22-4017-8756-22442f7f3983" providerId="ADAL" clId="{23F27D2F-77A9-419D-8D77-0D9CA01ECD24}" dt="2020-10-07T12:52:21.459" v="3243" actId="207"/>
          <ac:spMkLst>
            <pc:docMk/>
            <pc:sldMk cId="2660531451" sldId="354"/>
            <ac:spMk id="22" creationId="{0ED3168B-8A83-4289-9927-C6EC933AA223}"/>
          </ac:spMkLst>
        </pc:spChg>
        <pc:spChg chg="mod">
          <ac:chgData name="Christina Morrow" userId="43989237-7c22-4017-8756-22442f7f3983" providerId="ADAL" clId="{23F27D2F-77A9-419D-8D77-0D9CA01ECD24}" dt="2020-10-07T12:52:24.708" v="3244" actId="207"/>
          <ac:spMkLst>
            <pc:docMk/>
            <pc:sldMk cId="2660531451" sldId="354"/>
            <ac:spMk id="46" creationId="{216E7BBB-943C-413A-8102-720D358F281E}"/>
          </ac:spMkLst>
        </pc:spChg>
        <pc:spChg chg="mod">
          <ac:chgData name="Christina Morrow" userId="43989237-7c22-4017-8756-22442f7f3983" providerId="ADAL" clId="{23F27D2F-77A9-419D-8D77-0D9CA01ECD24}" dt="2020-10-07T12:52:27.779" v="3245" actId="207"/>
          <ac:spMkLst>
            <pc:docMk/>
            <pc:sldMk cId="2660531451" sldId="354"/>
            <ac:spMk id="48" creationId="{5D29E174-53EA-4819-8BEF-80C60AD70E8A}"/>
          </ac:spMkLst>
        </pc:spChg>
        <pc:spChg chg="mod">
          <ac:chgData name="Christina Morrow" userId="43989237-7c22-4017-8756-22442f7f3983" providerId="ADAL" clId="{23F27D2F-77A9-419D-8D77-0D9CA01ECD24}" dt="2020-10-07T12:52:30.619" v="3246" actId="207"/>
          <ac:spMkLst>
            <pc:docMk/>
            <pc:sldMk cId="2660531451" sldId="354"/>
            <ac:spMk id="50" creationId="{91AABED5-FC1A-4A79-9668-D1B4FC0B8C11}"/>
          </ac:spMkLst>
        </pc:spChg>
        <pc:spChg chg="mod">
          <ac:chgData name="Christina Morrow" userId="43989237-7c22-4017-8756-22442f7f3983" providerId="ADAL" clId="{23F27D2F-77A9-419D-8D77-0D9CA01ECD24}" dt="2020-10-07T12:52:33.971" v="3247" actId="207"/>
          <ac:spMkLst>
            <pc:docMk/>
            <pc:sldMk cId="2660531451" sldId="354"/>
            <ac:spMk id="52" creationId="{78DB9F3D-A0EB-47A9-815F-DDA1829123F1}"/>
          </ac:spMkLst>
        </pc:spChg>
        <pc:picChg chg="mod">
          <ac:chgData name="Christina Morrow" userId="43989237-7c22-4017-8756-22442f7f3983" providerId="ADAL" clId="{23F27D2F-77A9-419D-8D77-0D9CA01ECD24}" dt="2020-10-07T12:52:10.823" v="3241" actId="14826"/>
          <ac:picMkLst>
            <pc:docMk/>
            <pc:sldMk cId="2660531451" sldId="354"/>
            <ac:picMk id="16" creationId="{33B40A35-5FE5-43A5-80E5-5C109EF291C6}"/>
          </ac:picMkLst>
        </pc:picChg>
      </pc:sldChg>
      <pc:sldChg chg="modSp add del mod">
        <pc:chgData name="Christina Morrow" userId="43989237-7c22-4017-8756-22442f7f3983" providerId="ADAL" clId="{23F27D2F-77A9-419D-8D77-0D9CA01ECD24}" dt="2020-10-07T12:54:36.995" v="3273" actId="47"/>
        <pc:sldMkLst>
          <pc:docMk/>
          <pc:sldMk cId="150737278" sldId="355"/>
        </pc:sldMkLst>
        <pc:spChg chg="mod">
          <ac:chgData name="Christina Morrow" userId="43989237-7c22-4017-8756-22442f7f3983" providerId="ADAL" clId="{23F27D2F-77A9-419D-8D77-0D9CA01ECD24}" dt="2020-10-07T12:52:59.266" v="3251" actId="207"/>
          <ac:spMkLst>
            <pc:docMk/>
            <pc:sldMk cId="150737278" sldId="355"/>
            <ac:spMk id="19" creationId="{ED6A5BD5-17E1-401A-B3D9-0CF6F20D69BD}"/>
          </ac:spMkLst>
        </pc:spChg>
        <pc:spChg chg="mod">
          <ac:chgData name="Christina Morrow" userId="43989237-7c22-4017-8756-22442f7f3983" providerId="ADAL" clId="{23F27D2F-77A9-419D-8D77-0D9CA01ECD24}" dt="2020-10-07T12:53:02.312" v="3252" actId="207"/>
          <ac:spMkLst>
            <pc:docMk/>
            <pc:sldMk cId="150737278" sldId="355"/>
            <ac:spMk id="22" creationId="{0ED3168B-8A83-4289-9927-C6EC933AA223}"/>
          </ac:spMkLst>
        </pc:spChg>
        <pc:spChg chg="mod">
          <ac:chgData name="Christina Morrow" userId="43989237-7c22-4017-8756-22442f7f3983" providerId="ADAL" clId="{23F27D2F-77A9-419D-8D77-0D9CA01ECD24}" dt="2020-10-07T12:53:05.627" v="3253" actId="207"/>
          <ac:spMkLst>
            <pc:docMk/>
            <pc:sldMk cId="150737278" sldId="355"/>
            <ac:spMk id="46" creationId="{216E7BBB-943C-413A-8102-720D358F281E}"/>
          </ac:spMkLst>
        </pc:spChg>
        <pc:spChg chg="mod">
          <ac:chgData name="Christina Morrow" userId="43989237-7c22-4017-8756-22442f7f3983" providerId="ADAL" clId="{23F27D2F-77A9-419D-8D77-0D9CA01ECD24}" dt="2020-10-07T12:53:08.574" v="3254" actId="207"/>
          <ac:spMkLst>
            <pc:docMk/>
            <pc:sldMk cId="150737278" sldId="355"/>
            <ac:spMk id="48" creationId="{5D29E174-53EA-4819-8BEF-80C60AD70E8A}"/>
          </ac:spMkLst>
        </pc:spChg>
        <pc:spChg chg="mod">
          <ac:chgData name="Christina Morrow" userId="43989237-7c22-4017-8756-22442f7f3983" providerId="ADAL" clId="{23F27D2F-77A9-419D-8D77-0D9CA01ECD24}" dt="2020-10-07T12:53:11.891" v="3255" actId="207"/>
          <ac:spMkLst>
            <pc:docMk/>
            <pc:sldMk cId="150737278" sldId="355"/>
            <ac:spMk id="50" creationId="{91AABED5-FC1A-4A79-9668-D1B4FC0B8C11}"/>
          </ac:spMkLst>
        </pc:spChg>
        <pc:spChg chg="mod">
          <ac:chgData name="Christina Morrow" userId="43989237-7c22-4017-8756-22442f7f3983" providerId="ADAL" clId="{23F27D2F-77A9-419D-8D77-0D9CA01ECD24}" dt="2020-10-07T12:53:15.175" v="3256" actId="207"/>
          <ac:spMkLst>
            <pc:docMk/>
            <pc:sldMk cId="150737278" sldId="355"/>
            <ac:spMk id="52" creationId="{78DB9F3D-A0EB-47A9-815F-DDA1829123F1}"/>
          </ac:spMkLst>
        </pc:spChg>
        <pc:picChg chg="mod">
          <ac:chgData name="Christina Morrow" userId="43989237-7c22-4017-8756-22442f7f3983" providerId="ADAL" clId="{23F27D2F-77A9-419D-8D77-0D9CA01ECD24}" dt="2020-10-07T12:52:54.422" v="3250" actId="14826"/>
          <ac:picMkLst>
            <pc:docMk/>
            <pc:sldMk cId="150737278" sldId="355"/>
            <ac:picMk id="16" creationId="{33B40A35-5FE5-43A5-80E5-5C109EF291C6}"/>
          </ac:picMkLst>
        </pc:picChg>
      </pc:sldChg>
      <pc:sldChg chg="addSp delSp modSp add del mod">
        <pc:chgData name="Christina Morrow" userId="43989237-7c22-4017-8756-22442f7f3983" providerId="ADAL" clId="{23F27D2F-77A9-419D-8D77-0D9CA01ECD24}" dt="2020-10-15T03:29:37.264" v="12987" actId="47"/>
        <pc:sldMkLst>
          <pc:docMk/>
          <pc:sldMk cId="2577004335" sldId="355"/>
        </pc:sldMkLst>
        <pc:spChg chg="add mod">
          <ac:chgData name="Christina Morrow" userId="43989237-7c22-4017-8756-22442f7f3983" providerId="ADAL" clId="{23F27D2F-77A9-419D-8D77-0D9CA01ECD24}" dt="2020-10-13T20:12:58.156" v="9692" actId="208"/>
          <ac:spMkLst>
            <pc:docMk/>
            <pc:sldMk cId="2577004335" sldId="355"/>
            <ac:spMk id="4" creationId="{BAA893AC-21BD-4B0B-BD34-D17C5A2BDF41}"/>
          </ac:spMkLst>
        </pc:spChg>
        <pc:spChg chg="add mod">
          <ac:chgData name="Christina Morrow" userId="43989237-7c22-4017-8756-22442f7f3983" providerId="ADAL" clId="{23F27D2F-77A9-419D-8D77-0D9CA01ECD24}" dt="2020-10-13T20:12:58.156" v="9692" actId="208"/>
          <ac:spMkLst>
            <pc:docMk/>
            <pc:sldMk cId="2577004335" sldId="355"/>
            <ac:spMk id="5" creationId="{434806A5-FBFF-44FA-82D6-EB5138D5EA76}"/>
          </ac:spMkLst>
        </pc:spChg>
        <pc:spChg chg="add mod">
          <ac:chgData name="Christina Morrow" userId="43989237-7c22-4017-8756-22442f7f3983" providerId="ADAL" clId="{23F27D2F-77A9-419D-8D77-0D9CA01ECD24}" dt="2020-10-13T20:12:58.156" v="9692" actId="208"/>
          <ac:spMkLst>
            <pc:docMk/>
            <pc:sldMk cId="2577004335" sldId="355"/>
            <ac:spMk id="6" creationId="{731FF9D0-4D20-4EC4-9AA9-D81CA1AE7867}"/>
          </ac:spMkLst>
        </pc:spChg>
        <pc:spChg chg="add del mod">
          <ac:chgData name="Christina Morrow" userId="43989237-7c22-4017-8756-22442f7f3983" providerId="ADAL" clId="{23F27D2F-77A9-419D-8D77-0D9CA01ECD24}" dt="2020-10-15T03:28:44.108" v="12979" actId="21"/>
          <ac:spMkLst>
            <pc:docMk/>
            <pc:sldMk cId="2577004335" sldId="355"/>
            <ac:spMk id="8" creationId="{FDD54405-FB4C-4AB3-8C62-1DC17A1FC7FA}"/>
          </ac:spMkLst>
        </pc:spChg>
        <pc:spChg chg="add del mod">
          <ac:chgData name="Christina Morrow" userId="43989237-7c22-4017-8756-22442f7f3983" providerId="ADAL" clId="{23F27D2F-77A9-419D-8D77-0D9CA01ECD24}" dt="2020-10-15T03:28:44.108" v="12979" actId="21"/>
          <ac:spMkLst>
            <pc:docMk/>
            <pc:sldMk cId="2577004335" sldId="355"/>
            <ac:spMk id="10" creationId="{ADC4593F-5063-46EF-BB4D-2AB221C60CB9}"/>
          </ac:spMkLst>
        </pc:spChg>
        <pc:spChg chg="del">
          <ac:chgData name="Christina Morrow" userId="43989237-7c22-4017-8756-22442f7f3983" providerId="ADAL" clId="{23F27D2F-77A9-419D-8D77-0D9CA01ECD24}" dt="2020-10-07T13:47:14.978" v="4561" actId="478"/>
          <ac:spMkLst>
            <pc:docMk/>
            <pc:sldMk cId="2577004335" sldId="355"/>
            <ac:spMk id="11" creationId="{5C79D68A-0944-48A6-843C-E1BA0F3D7B56}"/>
          </ac:spMkLst>
        </pc:spChg>
        <pc:spChg chg="add del mod">
          <ac:chgData name="Christina Morrow" userId="43989237-7c22-4017-8756-22442f7f3983" providerId="ADAL" clId="{23F27D2F-77A9-419D-8D77-0D9CA01ECD24}" dt="2020-10-15T03:28:44.108" v="12979" actId="21"/>
          <ac:spMkLst>
            <pc:docMk/>
            <pc:sldMk cId="2577004335" sldId="355"/>
            <ac:spMk id="11" creationId="{97D00AF6-F385-48F5-9507-74CD79FF6919}"/>
          </ac:spMkLst>
        </pc:spChg>
        <pc:spChg chg="del">
          <ac:chgData name="Christina Morrow" userId="43989237-7c22-4017-8756-22442f7f3983" providerId="ADAL" clId="{23F27D2F-77A9-419D-8D77-0D9CA01ECD24}" dt="2020-10-07T13:47:14.978" v="4561" actId="478"/>
          <ac:spMkLst>
            <pc:docMk/>
            <pc:sldMk cId="2577004335" sldId="355"/>
            <ac:spMk id="15" creationId="{2AD9B57A-F3B2-4B87-A0A1-AA4C08D98787}"/>
          </ac:spMkLst>
        </pc:spChg>
        <pc:spChg chg="del">
          <ac:chgData name="Christina Morrow" userId="43989237-7c22-4017-8756-22442f7f3983" providerId="ADAL" clId="{23F27D2F-77A9-419D-8D77-0D9CA01ECD24}" dt="2020-10-07T13:47:14.978" v="4561" actId="478"/>
          <ac:spMkLst>
            <pc:docMk/>
            <pc:sldMk cId="2577004335" sldId="355"/>
            <ac:spMk id="31" creationId="{720AA129-2282-4F55-82D0-29D29A80DCB9}"/>
          </ac:spMkLst>
        </pc:spChg>
        <pc:spChg chg="del">
          <ac:chgData name="Christina Morrow" userId="43989237-7c22-4017-8756-22442f7f3983" providerId="ADAL" clId="{23F27D2F-77A9-419D-8D77-0D9CA01ECD24}" dt="2020-10-07T13:47:14.978" v="4561" actId="478"/>
          <ac:spMkLst>
            <pc:docMk/>
            <pc:sldMk cId="2577004335" sldId="355"/>
            <ac:spMk id="33" creationId="{561EE0AC-C45E-4463-B66E-DB49AA76B825}"/>
          </ac:spMkLst>
        </pc:spChg>
        <pc:spChg chg="del">
          <ac:chgData name="Christina Morrow" userId="43989237-7c22-4017-8756-22442f7f3983" providerId="ADAL" clId="{23F27D2F-77A9-419D-8D77-0D9CA01ECD24}" dt="2020-10-07T13:47:14.978" v="4561" actId="478"/>
          <ac:spMkLst>
            <pc:docMk/>
            <pc:sldMk cId="2577004335" sldId="355"/>
            <ac:spMk id="34" creationId="{062E5ECE-4BCC-49E2-AD69-3549C10EB5D1}"/>
          </ac:spMkLst>
        </pc:spChg>
        <pc:spChg chg="del mod">
          <ac:chgData name="Christina Morrow" userId="43989237-7c22-4017-8756-22442f7f3983" providerId="ADAL" clId="{23F27D2F-77A9-419D-8D77-0D9CA01ECD24}" dt="2020-10-15T03:28:44.108" v="12979" actId="21"/>
          <ac:spMkLst>
            <pc:docMk/>
            <pc:sldMk cId="2577004335" sldId="355"/>
            <ac:spMk id="41" creationId="{EBE2019F-CCA4-4AC2-A946-E1522914A54F}"/>
          </ac:spMkLst>
        </pc:spChg>
        <pc:spChg chg="del">
          <ac:chgData name="Christina Morrow" userId="43989237-7c22-4017-8756-22442f7f3983" providerId="ADAL" clId="{23F27D2F-77A9-419D-8D77-0D9CA01ECD24}" dt="2020-10-07T13:47:14.978" v="4561" actId="478"/>
          <ac:spMkLst>
            <pc:docMk/>
            <pc:sldMk cId="2577004335" sldId="355"/>
            <ac:spMk id="60" creationId="{43B9C46A-90D1-414B-9DAD-8CAEF9FFC764}"/>
          </ac:spMkLst>
        </pc:spChg>
        <pc:grpChg chg="add del mod">
          <ac:chgData name="Christina Morrow" userId="43989237-7c22-4017-8756-22442f7f3983" providerId="ADAL" clId="{23F27D2F-77A9-419D-8D77-0D9CA01ECD24}" dt="2020-10-15T03:28:44.108" v="12979" actId="21"/>
          <ac:grpSpMkLst>
            <pc:docMk/>
            <pc:sldMk cId="2577004335" sldId="355"/>
            <ac:grpSpMk id="7" creationId="{81606022-E5C5-465E-AA4F-3046774975C2}"/>
          </ac:grpSpMkLst>
        </pc:grpChg>
        <pc:grpChg chg="add del mod">
          <ac:chgData name="Christina Morrow" userId="43989237-7c22-4017-8756-22442f7f3983" providerId="ADAL" clId="{23F27D2F-77A9-419D-8D77-0D9CA01ECD24}" dt="2020-10-15T03:28:44.108" v="12979" actId="21"/>
          <ac:grpSpMkLst>
            <pc:docMk/>
            <pc:sldMk cId="2577004335" sldId="355"/>
            <ac:grpSpMk id="9" creationId="{E2D2AFB0-0ACD-4CC9-BF18-4ADD384D7F26}"/>
          </ac:grpSpMkLst>
        </pc:grpChg>
        <pc:grpChg chg="add del mod">
          <ac:chgData name="Christina Morrow" userId="43989237-7c22-4017-8756-22442f7f3983" providerId="ADAL" clId="{23F27D2F-77A9-419D-8D77-0D9CA01ECD24}" dt="2020-10-15T03:28:44.108" v="12979" actId="21"/>
          <ac:grpSpMkLst>
            <pc:docMk/>
            <pc:sldMk cId="2577004335" sldId="355"/>
            <ac:grpSpMk id="12" creationId="{AFC4D9CA-C6B1-48E0-B617-E280780C3FFE}"/>
          </ac:grpSpMkLst>
        </pc:grpChg>
        <pc:grpChg chg="add mod">
          <ac:chgData name="Christina Morrow" userId="43989237-7c22-4017-8756-22442f7f3983" providerId="ADAL" clId="{23F27D2F-77A9-419D-8D77-0D9CA01ECD24}" dt="2020-10-14T20:50:52.009" v="12515" actId="164"/>
          <ac:grpSpMkLst>
            <pc:docMk/>
            <pc:sldMk cId="2577004335" sldId="355"/>
            <ac:grpSpMk id="26" creationId="{3730F5BA-A6E0-4670-A2AB-54CD71A34054}"/>
          </ac:grpSpMkLst>
        </pc:grpChg>
        <pc:grpChg chg="add mod">
          <ac:chgData name="Christina Morrow" userId="43989237-7c22-4017-8756-22442f7f3983" providerId="ADAL" clId="{23F27D2F-77A9-419D-8D77-0D9CA01ECD24}" dt="2020-10-14T20:50:13.091" v="12467" actId="164"/>
          <ac:grpSpMkLst>
            <pc:docMk/>
            <pc:sldMk cId="2577004335" sldId="355"/>
            <ac:grpSpMk id="31" creationId="{DAF154A2-8B2C-45FF-93A8-8F292A089D49}"/>
          </ac:grpSpMkLst>
        </pc:grpChg>
        <pc:grpChg chg="del">
          <ac:chgData name="Christina Morrow" userId="43989237-7c22-4017-8756-22442f7f3983" providerId="ADAL" clId="{23F27D2F-77A9-419D-8D77-0D9CA01ECD24}" dt="2020-10-07T13:47:14.978" v="4561" actId="478"/>
          <ac:grpSpMkLst>
            <pc:docMk/>
            <pc:sldMk cId="2577004335" sldId="355"/>
            <ac:grpSpMk id="32" creationId="{B742FE82-7D34-4BEB-8BE6-4150F9FF5773}"/>
          </ac:grpSpMkLst>
        </pc:grpChg>
        <pc:grpChg chg="del">
          <ac:chgData name="Christina Morrow" userId="43989237-7c22-4017-8756-22442f7f3983" providerId="ADAL" clId="{23F27D2F-77A9-419D-8D77-0D9CA01ECD24}" dt="2020-10-07T13:47:14.978" v="4561" actId="478"/>
          <ac:grpSpMkLst>
            <pc:docMk/>
            <pc:sldMk cId="2577004335" sldId="355"/>
            <ac:grpSpMk id="40" creationId="{FCDE350B-8BE0-40EE-91F1-3D92641EBAD3}"/>
          </ac:grpSpMkLst>
        </pc:grpChg>
        <pc:grpChg chg="del">
          <ac:chgData name="Christina Morrow" userId="43989237-7c22-4017-8756-22442f7f3983" providerId="ADAL" clId="{23F27D2F-77A9-419D-8D77-0D9CA01ECD24}" dt="2020-10-07T13:47:14.978" v="4561" actId="478"/>
          <ac:grpSpMkLst>
            <pc:docMk/>
            <pc:sldMk cId="2577004335" sldId="355"/>
            <ac:grpSpMk id="140" creationId="{05F9017A-6B19-4059-974A-8342BDDCB8A5}"/>
          </ac:grpSpMkLst>
        </pc:grpChg>
        <pc:grpChg chg="del mod">
          <ac:chgData name="Christina Morrow" userId="43989237-7c22-4017-8756-22442f7f3983" providerId="ADAL" clId="{23F27D2F-77A9-419D-8D77-0D9CA01ECD24}" dt="2020-10-15T03:28:44.108" v="12979" actId="21"/>
          <ac:grpSpMkLst>
            <pc:docMk/>
            <pc:sldMk cId="2577004335" sldId="355"/>
            <ac:grpSpMk id="212" creationId="{45BE7B78-A202-4A11-8328-F86CCCCA8F65}"/>
          </ac:grpSpMkLst>
        </pc:grpChg>
        <pc:picChg chg="del">
          <ac:chgData name="Christina Morrow" userId="43989237-7c22-4017-8756-22442f7f3983" providerId="ADAL" clId="{23F27D2F-77A9-419D-8D77-0D9CA01ECD24}" dt="2020-10-07T13:47:14.978" v="4561" actId="478"/>
          <ac:picMkLst>
            <pc:docMk/>
            <pc:sldMk cId="2577004335" sldId="355"/>
            <ac:picMk id="7" creationId="{7321BF96-B7C1-4506-BE9D-FE937DA4DE2A}"/>
          </ac:picMkLst>
        </pc:picChg>
        <pc:picChg chg="add mod">
          <ac:chgData name="Christina Morrow" userId="43989237-7c22-4017-8756-22442f7f3983" providerId="ADAL" clId="{23F27D2F-77A9-419D-8D77-0D9CA01ECD24}" dt="2020-10-14T20:50:52.009" v="12515" actId="164"/>
          <ac:picMkLst>
            <pc:docMk/>
            <pc:sldMk cId="2577004335" sldId="355"/>
            <ac:picMk id="30" creationId="{0654CCE7-20E9-496D-99A9-3A76B3BFBE36}"/>
          </ac:picMkLst>
        </pc:picChg>
        <pc:picChg chg="add mod">
          <ac:chgData name="Christina Morrow" userId="43989237-7c22-4017-8756-22442f7f3983" providerId="ADAL" clId="{23F27D2F-77A9-419D-8D77-0D9CA01ECD24}" dt="2020-10-14T20:50:13.091" v="12467" actId="164"/>
          <ac:picMkLst>
            <pc:docMk/>
            <pc:sldMk cId="2577004335" sldId="355"/>
            <ac:picMk id="35" creationId="{CD76BC26-20D0-4753-B1A8-CD52A60AA786}"/>
          </ac:picMkLst>
        </pc:pic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8" creationId="{A0AFCD87-6571-42FE-9C77-0BD89785A4CB}"/>
          </ac:cxnSpMkLst>
        </pc:cxnChg>
        <pc:cxnChg chg="add del mod">
          <ac:chgData name="Christina Morrow" userId="43989237-7c22-4017-8756-22442f7f3983" providerId="ADAL" clId="{23F27D2F-77A9-419D-8D77-0D9CA01ECD24}" dt="2020-10-08T17:46:21.275" v="5855"/>
          <ac:cxnSpMkLst>
            <pc:docMk/>
            <pc:sldMk cId="2577004335" sldId="355"/>
            <ac:cxnSpMk id="26" creationId="{E8E5FE89-0347-4CB2-890E-AD85E31B7C79}"/>
          </ac:cxnSpMkLst>
        </pc:cxnChg>
        <pc:cxnChg chg="mod">
          <ac:chgData name="Christina Morrow" userId="43989237-7c22-4017-8756-22442f7f3983" providerId="ADAL" clId="{23F27D2F-77A9-419D-8D77-0D9CA01ECD24}" dt="2020-10-13T14:43:01.174" v="6744"/>
          <ac:cxnSpMkLst>
            <pc:docMk/>
            <pc:sldMk cId="2577004335" sldId="355"/>
            <ac:cxnSpMk id="27" creationId="{B3AFAB39-29D0-43B8-9B19-60B9CB261385}"/>
          </ac:cxnSpMkLst>
        </pc:cxnChg>
        <pc:cxnChg chg="mod">
          <ac:chgData name="Christina Morrow" userId="43989237-7c22-4017-8756-22442f7f3983" providerId="ADAL" clId="{23F27D2F-77A9-419D-8D77-0D9CA01ECD24}" dt="2020-10-13T14:43:01.174" v="6744"/>
          <ac:cxnSpMkLst>
            <pc:docMk/>
            <pc:sldMk cId="2577004335" sldId="355"/>
            <ac:cxnSpMk id="28" creationId="{B5AA94D9-6200-4E97-BEB6-FFB04604EF27}"/>
          </ac:cxnSpMkLst>
        </pc:cxnChg>
        <pc:cxnChg chg="mod">
          <ac:chgData name="Christina Morrow" userId="43989237-7c22-4017-8756-22442f7f3983" providerId="ADAL" clId="{23F27D2F-77A9-419D-8D77-0D9CA01ECD24}" dt="2020-10-13T14:43:01.174" v="6744"/>
          <ac:cxnSpMkLst>
            <pc:docMk/>
            <pc:sldMk cId="2577004335" sldId="355"/>
            <ac:cxnSpMk id="29" creationId="{E162DF63-2199-4C68-AA15-2659BE5989AD}"/>
          </ac:cxnSpMkLst>
        </pc:cxnChg>
        <pc:cxnChg chg="mod">
          <ac:chgData name="Christina Morrow" userId="43989237-7c22-4017-8756-22442f7f3983" providerId="ADAL" clId="{23F27D2F-77A9-419D-8D77-0D9CA01ECD24}" dt="2020-10-13T14:43:09.252" v="6746"/>
          <ac:cxnSpMkLst>
            <pc:docMk/>
            <pc:sldMk cId="2577004335" sldId="355"/>
            <ac:cxnSpMk id="32" creationId="{82C39AF5-2DFD-480A-8450-885F68F2DE0B}"/>
          </ac:cxnSpMkLst>
        </pc:cxnChg>
        <pc:cxnChg chg="mod">
          <ac:chgData name="Christina Morrow" userId="43989237-7c22-4017-8756-22442f7f3983" providerId="ADAL" clId="{23F27D2F-77A9-419D-8D77-0D9CA01ECD24}" dt="2020-10-13T14:43:09.252" v="6746"/>
          <ac:cxnSpMkLst>
            <pc:docMk/>
            <pc:sldMk cId="2577004335" sldId="355"/>
            <ac:cxnSpMk id="33" creationId="{333A2C75-D5E1-43F2-B237-D7652F8AC13B}"/>
          </ac:cxnSpMkLst>
        </pc:cxnChg>
        <pc:cxnChg chg="mod">
          <ac:chgData name="Christina Morrow" userId="43989237-7c22-4017-8756-22442f7f3983" providerId="ADAL" clId="{23F27D2F-77A9-419D-8D77-0D9CA01ECD24}" dt="2020-10-13T14:43:09.252" v="6746"/>
          <ac:cxnSpMkLst>
            <pc:docMk/>
            <pc:sldMk cId="2577004335" sldId="355"/>
            <ac:cxnSpMk id="34" creationId="{1AFC3983-F1EB-4223-A1B2-740678873EF1}"/>
          </ac:cxnSpMkLst>
        </pc:cxnChg>
        <pc:cxnChg chg="del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58" creationId="{A3A269FC-B06F-4FBE-97E6-FFF0F6A3676A}"/>
          </ac:cxnSpMkLst>
        </pc:cxn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103" creationId="{9C5EF678-A67B-41F8-A198-5CFF5B013BA3}"/>
          </ac:cxnSpMkLst>
        </pc:cxn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106" creationId="{CACB0D07-0AA8-45EB-B68F-04E40090476D}"/>
          </ac:cxnSpMkLst>
        </pc:cxn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109" creationId="{C059B042-7733-4D17-A2F6-D3871F56691B}"/>
          </ac:cxnSpMkLst>
        </pc:cxn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118" creationId="{A628FA2E-CD4F-4D62-B01C-C45C4FEF6BE9}"/>
          </ac:cxnSpMkLst>
        </pc:cxn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120" creationId="{DF98D0F2-7AA5-4423-9F7F-420DE0419C0F}"/>
          </ac:cxnSpMkLst>
        </pc:cxnChg>
        <pc:cxnChg chg="mod">
          <ac:chgData name="Christina Morrow" userId="43989237-7c22-4017-8756-22442f7f3983" providerId="ADAL" clId="{23F27D2F-77A9-419D-8D77-0D9CA01ECD24}" dt="2020-10-07T13:47:14.978" v="4561" actId="478"/>
          <ac:cxnSpMkLst>
            <pc:docMk/>
            <pc:sldMk cId="2577004335" sldId="355"/>
            <ac:cxnSpMk id="137" creationId="{999B1E68-8011-4896-AD02-197324F669F2}"/>
          </ac:cxnSpMkLst>
        </pc:cxnChg>
        <pc:cxnChg chg="mod">
          <ac:chgData name="Christina Morrow" userId="43989237-7c22-4017-8756-22442f7f3983" providerId="ADAL" clId="{23F27D2F-77A9-419D-8D77-0D9CA01ECD24}" dt="2020-10-15T03:28:44.108" v="12979" actId="21"/>
          <ac:cxnSpMkLst>
            <pc:docMk/>
            <pc:sldMk cId="2577004335" sldId="355"/>
            <ac:cxnSpMk id="225" creationId="{32C771EE-A3D6-4CB6-A018-BD6F4E5445B4}"/>
          </ac:cxnSpMkLst>
        </pc:cxnChg>
      </pc:sldChg>
      <pc:sldChg chg="delSp modSp add del mod ord">
        <pc:chgData name="Christina Morrow" userId="43989237-7c22-4017-8756-22442f7f3983" providerId="ADAL" clId="{23F27D2F-77A9-419D-8D77-0D9CA01ECD24}" dt="2020-10-14T19:32:14.878" v="11623" actId="47"/>
        <pc:sldMkLst>
          <pc:docMk/>
          <pc:sldMk cId="831654058" sldId="356"/>
        </pc:sldMkLst>
        <pc:spChg chg="mod">
          <ac:chgData name="Christina Morrow" userId="43989237-7c22-4017-8756-22442f7f3983" providerId="ADAL" clId="{23F27D2F-77A9-419D-8D77-0D9CA01ECD24}" dt="2020-10-08T16:14:57.089" v="5585" actId="1076"/>
          <ac:spMkLst>
            <pc:docMk/>
            <pc:sldMk cId="831654058" sldId="356"/>
            <ac:spMk id="2" creationId="{D0C75632-2AA9-47C5-9F36-BE943ACC479D}"/>
          </ac:spMkLst>
        </pc:spChg>
        <pc:spChg chg="mod">
          <ac:chgData name="Christina Morrow" userId="43989237-7c22-4017-8756-22442f7f3983" providerId="ADAL" clId="{23F27D2F-77A9-419D-8D77-0D9CA01ECD24}" dt="2020-10-08T15:19:44.324" v="5165" actId="20577"/>
          <ac:spMkLst>
            <pc:docMk/>
            <pc:sldMk cId="831654058" sldId="356"/>
            <ac:spMk id="5" creationId="{C4950FC5-937F-4EA4-9AEA-8928C42B7CF1}"/>
          </ac:spMkLst>
        </pc:spChg>
        <pc:spChg chg="del">
          <ac:chgData name="Christina Morrow" userId="43989237-7c22-4017-8756-22442f7f3983" providerId="ADAL" clId="{23F27D2F-77A9-419D-8D77-0D9CA01ECD24}" dt="2020-10-08T16:14:47.449" v="5579" actId="478"/>
          <ac:spMkLst>
            <pc:docMk/>
            <pc:sldMk cId="831654058" sldId="356"/>
            <ac:spMk id="6" creationId="{DDC38003-D56F-44FB-83E8-F6025A19AC4D}"/>
          </ac:spMkLst>
        </pc:spChg>
        <pc:spChg chg="del">
          <ac:chgData name="Christina Morrow" userId="43989237-7c22-4017-8756-22442f7f3983" providerId="ADAL" clId="{23F27D2F-77A9-419D-8D77-0D9CA01ECD24}" dt="2020-10-08T16:14:48.083" v="5580" actId="478"/>
          <ac:spMkLst>
            <pc:docMk/>
            <pc:sldMk cId="831654058" sldId="356"/>
            <ac:spMk id="12" creationId="{ECA42584-86E6-4613-AA3C-33A98D34E6D7}"/>
          </ac:spMkLst>
        </pc:spChg>
        <pc:spChg chg="del">
          <ac:chgData name="Christina Morrow" userId="43989237-7c22-4017-8756-22442f7f3983" providerId="ADAL" clId="{23F27D2F-77A9-419D-8D77-0D9CA01ECD24}" dt="2020-10-08T16:14:49.077" v="5581" actId="478"/>
          <ac:spMkLst>
            <pc:docMk/>
            <pc:sldMk cId="831654058" sldId="356"/>
            <ac:spMk id="14" creationId="{4E981C01-8DAF-4C1A-9C60-8999419B5BED}"/>
          </ac:spMkLst>
        </pc:spChg>
        <pc:spChg chg="del">
          <ac:chgData name="Christina Morrow" userId="43989237-7c22-4017-8756-22442f7f3983" providerId="ADAL" clId="{23F27D2F-77A9-419D-8D77-0D9CA01ECD24}" dt="2020-10-08T16:14:49.262" v="5582" actId="478"/>
          <ac:spMkLst>
            <pc:docMk/>
            <pc:sldMk cId="831654058" sldId="356"/>
            <ac:spMk id="16" creationId="{2B4943BC-2EA2-4312-B0BA-28F04C00560D}"/>
          </ac:spMkLst>
        </pc:spChg>
        <pc:spChg chg="del mod">
          <ac:chgData name="Christina Morrow" userId="43989237-7c22-4017-8756-22442f7f3983" providerId="ADAL" clId="{23F27D2F-77A9-419D-8D77-0D9CA01ECD24}" dt="2020-10-08T16:14:50.798" v="5584" actId="478"/>
          <ac:spMkLst>
            <pc:docMk/>
            <pc:sldMk cId="831654058" sldId="356"/>
            <ac:spMk id="18" creationId="{48D38E72-9E6E-4388-B37D-C8F2740474BE}"/>
          </ac:spMkLst>
        </pc:spChg>
      </pc:sldChg>
      <pc:sldChg chg="add del ord">
        <pc:chgData name="Christina Morrow" userId="43989237-7c22-4017-8756-22442f7f3983" providerId="ADAL" clId="{23F27D2F-77A9-419D-8D77-0D9CA01ECD24}" dt="2020-10-08T14:47:40.890" v="4688" actId="47"/>
        <pc:sldMkLst>
          <pc:docMk/>
          <pc:sldMk cId="919828782" sldId="356"/>
        </pc:sldMkLst>
      </pc:sldChg>
      <pc:sldChg chg="modSp add del mod modAnim">
        <pc:chgData name="Christina Morrow" userId="43989237-7c22-4017-8756-22442f7f3983" providerId="ADAL" clId="{23F27D2F-77A9-419D-8D77-0D9CA01ECD24}" dt="2020-10-08T15:15:48.912" v="5031" actId="2890"/>
        <pc:sldMkLst>
          <pc:docMk/>
          <pc:sldMk cId="3049738751" sldId="356"/>
        </pc:sldMkLst>
        <pc:grpChg chg="mod">
          <ac:chgData name="Christina Morrow" userId="43989237-7c22-4017-8756-22442f7f3983" providerId="ADAL" clId="{23F27D2F-77A9-419D-8D77-0D9CA01ECD24}" dt="2020-10-08T15:15:46.618" v="5029" actId="1076"/>
          <ac:grpSpMkLst>
            <pc:docMk/>
            <pc:sldMk cId="3049738751" sldId="356"/>
            <ac:grpSpMk id="57" creationId="{745A9614-8017-4417-9CCA-2D403AD858CE}"/>
          </ac:grpSpMkLst>
        </pc:grpChg>
      </pc:sldChg>
      <pc:sldChg chg="addSp delSp modSp add mod ord modAnim">
        <pc:chgData name="Christina Morrow" userId="43989237-7c22-4017-8756-22442f7f3983" providerId="ADAL" clId="{23F27D2F-77A9-419D-8D77-0D9CA01ECD24}" dt="2020-10-15T14:35:43.036" v="13726" actId="207"/>
        <pc:sldMkLst>
          <pc:docMk/>
          <pc:sldMk cId="2326629647" sldId="357"/>
        </pc:sldMkLst>
        <pc:spChg chg="mod">
          <ac:chgData name="Christina Morrow" userId="43989237-7c22-4017-8756-22442f7f3983" providerId="ADAL" clId="{23F27D2F-77A9-419D-8D77-0D9CA01ECD24}" dt="2020-10-08T17:47:01.726" v="5859" actId="207"/>
          <ac:spMkLst>
            <pc:docMk/>
            <pc:sldMk cId="2326629647" sldId="357"/>
            <ac:spMk id="3" creationId="{8C8058A6-ED63-422C-B432-2C52328323DF}"/>
          </ac:spMkLst>
        </pc:spChg>
        <pc:spChg chg="del">
          <ac:chgData name="Christina Morrow" userId="43989237-7c22-4017-8756-22442f7f3983" providerId="ADAL" clId="{23F27D2F-77A9-419D-8D77-0D9CA01ECD24}" dt="2020-10-08T17:26:13.128" v="5758" actId="478"/>
          <ac:spMkLst>
            <pc:docMk/>
            <pc:sldMk cId="2326629647" sldId="357"/>
            <ac:spMk id="5" creationId="{1720AAC9-1494-4514-8193-273FFE14A86E}"/>
          </ac:spMkLst>
        </pc:spChg>
        <pc:spChg chg="add">
          <ac:chgData name="Christina Morrow" userId="43989237-7c22-4017-8756-22442f7f3983" providerId="ADAL" clId="{23F27D2F-77A9-419D-8D77-0D9CA01ECD24}" dt="2020-10-14T21:29:46.789" v="12722" actId="22"/>
          <ac:spMkLst>
            <pc:docMk/>
            <pc:sldMk cId="2326629647" sldId="357"/>
            <ac:spMk id="5" creationId="{6069C474-C86A-4EC5-B4CE-170762BC902F}"/>
          </ac:spMkLst>
        </pc:spChg>
        <pc:spChg chg="mod">
          <ac:chgData name="Christina Morrow" userId="43989237-7c22-4017-8756-22442f7f3983" providerId="ADAL" clId="{23F27D2F-77A9-419D-8D77-0D9CA01ECD24}" dt="2020-10-08T17:44:58.374" v="5846" actId="207"/>
          <ac:spMkLst>
            <pc:docMk/>
            <pc:sldMk cId="2326629647" sldId="357"/>
            <ac:spMk id="6" creationId="{0E58EEE4-B815-4649-B997-876BC5EF9851}"/>
          </ac:spMkLst>
        </pc:spChg>
        <pc:spChg chg="mod">
          <ac:chgData name="Christina Morrow" userId="43989237-7c22-4017-8756-22442f7f3983" providerId="ADAL" clId="{23F27D2F-77A9-419D-8D77-0D9CA01ECD24}" dt="2020-10-08T17:41:14.694" v="5826" actId="208"/>
          <ac:spMkLst>
            <pc:docMk/>
            <pc:sldMk cId="2326629647" sldId="357"/>
            <ac:spMk id="7" creationId="{BE6B2CCF-239D-41F5-8FD3-AC7A36F6B8CF}"/>
          </ac:spMkLst>
        </pc:spChg>
        <pc:spChg chg="mod">
          <ac:chgData name="Christina Morrow" userId="43989237-7c22-4017-8756-22442f7f3983" providerId="ADAL" clId="{23F27D2F-77A9-419D-8D77-0D9CA01ECD24}" dt="2020-10-08T17:41:14.694" v="5826" actId="208"/>
          <ac:spMkLst>
            <pc:docMk/>
            <pc:sldMk cId="2326629647" sldId="357"/>
            <ac:spMk id="8" creationId="{2688211B-3601-4986-A9FF-2CFBA5B3154C}"/>
          </ac:spMkLst>
        </pc:spChg>
        <pc:spChg chg="mod">
          <ac:chgData name="Christina Morrow" userId="43989237-7c22-4017-8756-22442f7f3983" providerId="ADAL" clId="{23F27D2F-77A9-419D-8D77-0D9CA01ECD24}" dt="2020-10-08T17:46:49.152" v="5856" actId="208"/>
          <ac:spMkLst>
            <pc:docMk/>
            <pc:sldMk cId="2326629647" sldId="357"/>
            <ac:spMk id="13" creationId="{F619B1D7-A491-4BA6-9C30-08821E96DB70}"/>
          </ac:spMkLst>
        </pc:spChg>
        <pc:spChg chg="mod">
          <ac:chgData name="Christina Morrow" userId="43989237-7c22-4017-8756-22442f7f3983" providerId="ADAL" clId="{23F27D2F-77A9-419D-8D77-0D9CA01ECD24}" dt="2020-10-08T17:46:49.152" v="5856" actId="208"/>
          <ac:spMkLst>
            <pc:docMk/>
            <pc:sldMk cId="2326629647" sldId="357"/>
            <ac:spMk id="14" creationId="{01270DAB-33FA-4B12-99CC-257A3B588624}"/>
          </ac:spMkLst>
        </pc:spChg>
        <pc:spChg chg="mod">
          <ac:chgData name="Christina Morrow" userId="43989237-7c22-4017-8756-22442f7f3983" providerId="ADAL" clId="{23F27D2F-77A9-419D-8D77-0D9CA01ECD24}" dt="2020-10-08T17:45:00.897" v="5847" actId="207"/>
          <ac:spMkLst>
            <pc:docMk/>
            <pc:sldMk cId="2326629647" sldId="357"/>
            <ac:spMk id="16" creationId="{0B212B3C-6155-4518-98C4-2FAE5E04A6AA}"/>
          </ac:spMkLst>
        </pc:spChg>
        <pc:spChg chg="mod">
          <ac:chgData name="Christina Morrow" userId="43989237-7c22-4017-8756-22442f7f3983" providerId="ADAL" clId="{23F27D2F-77A9-419D-8D77-0D9CA01ECD24}" dt="2020-10-08T17:41:13.162" v="5820" actId="208"/>
          <ac:spMkLst>
            <pc:docMk/>
            <pc:sldMk cId="2326629647" sldId="357"/>
            <ac:spMk id="17" creationId="{D78EAC34-B2DA-4CC1-AF35-1DC40BCE8D7D}"/>
          </ac:spMkLst>
        </pc:spChg>
        <pc:spChg chg="mod">
          <ac:chgData name="Christina Morrow" userId="43989237-7c22-4017-8756-22442f7f3983" providerId="ADAL" clId="{23F27D2F-77A9-419D-8D77-0D9CA01ECD24}" dt="2020-10-08T17:41:13.162" v="5820" actId="208"/>
          <ac:spMkLst>
            <pc:docMk/>
            <pc:sldMk cId="2326629647" sldId="357"/>
            <ac:spMk id="18" creationId="{243C6CCD-EA75-42D6-BDFD-5A268A7E5130}"/>
          </ac:spMkLst>
        </pc:spChg>
        <pc:spChg chg="mod">
          <ac:chgData name="Christina Morrow" userId="43989237-7c22-4017-8756-22442f7f3983" providerId="ADAL" clId="{23F27D2F-77A9-419D-8D77-0D9CA01ECD24}" dt="2020-10-14T21:26:43.693" v="12707"/>
          <ac:spMkLst>
            <pc:docMk/>
            <pc:sldMk cId="2326629647" sldId="357"/>
            <ac:spMk id="30" creationId="{E7E6D5A6-8F57-4E61-83F9-E41006BFD8AB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0" creationId="{E2774CEE-58D2-47B2-87B8-F57B724ABED4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1" creationId="{2F3A5CE5-8E3C-4231-BB61-E418A4635C83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2" creationId="{55CBF6C7-1358-4ECF-AC02-BA58EBF216A0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3" creationId="{6230C888-0620-479A-BD63-CB808E01DD33}"/>
          </ac:spMkLst>
        </pc:spChg>
        <pc:spChg chg="add mod topLvl">
          <ac:chgData name="Christina Morrow" userId="43989237-7c22-4017-8756-22442f7f3983" providerId="ADAL" clId="{23F27D2F-77A9-419D-8D77-0D9CA01ECD24}" dt="2020-10-13T20:00:19.884" v="9605" actId="207"/>
          <ac:spMkLst>
            <pc:docMk/>
            <pc:sldMk cId="2326629647" sldId="357"/>
            <ac:spMk id="44" creationId="{0CC6895D-7F52-4EF2-918B-9E1E8F6FD1D1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5" creationId="{B564CFE6-E716-40E2-A120-64E3D366575F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6" creationId="{06B29F25-6F25-4A05-9816-669BB065053C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7" creationId="{45AC7163-8631-4F1A-80F7-69454E7FFC7D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8" creationId="{7BC76871-D83E-4B81-9250-61CC0560A341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49" creationId="{BD98D0D9-DF6C-49BB-931D-A72BFBC37914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50" creationId="{4728B378-1148-4A01-9A97-9392721F328A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51" creationId="{4B49288B-08E0-4815-9136-9E8046D5FE15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52" creationId="{56609C88-9E5D-45C1-A16B-A8F08DD23A0B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53" creationId="{B419E3B2-02BF-4A67-9AC2-4635C898FC23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54" creationId="{38891E33-9481-4417-A2DD-63AFB334F47E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59" creationId="{EB13C879-5C9D-4C3C-B048-1E44695906E5}"/>
          </ac:spMkLst>
        </pc:spChg>
        <pc:spChg chg="add mod ord">
          <ac:chgData name="Christina Morrow" userId="43989237-7c22-4017-8756-22442f7f3983" providerId="ADAL" clId="{23F27D2F-77A9-419D-8D77-0D9CA01ECD24}" dt="2020-10-13T19:59:51.423" v="9604" actId="207"/>
          <ac:spMkLst>
            <pc:docMk/>
            <pc:sldMk cId="2326629647" sldId="357"/>
            <ac:spMk id="60" creationId="{850FAD87-54E4-4386-86CD-9417C91A5575}"/>
          </ac:spMkLst>
        </pc:spChg>
        <pc:spChg chg="add del mod ord">
          <ac:chgData name="Christina Morrow" userId="43989237-7c22-4017-8756-22442f7f3983" providerId="ADAL" clId="{23F27D2F-77A9-419D-8D77-0D9CA01ECD24}" dt="2020-10-15T14:34:59.232" v="13720" actId="14100"/>
          <ac:spMkLst>
            <pc:docMk/>
            <pc:sldMk cId="2326629647" sldId="357"/>
            <ac:spMk id="64" creationId="{A3037045-7465-4EB2-8EE7-3325276D1C51}"/>
          </ac:spMkLst>
        </pc:spChg>
        <pc:spChg chg="mod">
          <ac:chgData name="Christina Morrow" userId="43989237-7c22-4017-8756-22442f7f3983" providerId="ADAL" clId="{23F27D2F-77A9-419D-8D77-0D9CA01ECD24}" dt="2020-10-08T17:46:49.152" v="5856" actId="208"/>
          <ac:spMkLst>
            <pc:docMk/>
            <pc:sldMk cId="2326629647" sldId="357"/>
            <ac:spMk id="65" creationId="{BC14C10C-6634-493E-B4AC-51D0F2630D48}"/>
          </ac:spMkLst>
        </pc:spChg>
        <pc:spChg chg="add del mod ord">
          <ac:chgData name="Christina Morrow" userId="43989237-7c22-4017-8756-22442f7f3983" providerId="ADAL" clId="{23F27D2F-77A9-419D-8D77-0D9CA01ECD24}" dt="2020-10-08T17:47:50.584" v="5861" actId="2085"/>
          <ac:spMkLst>
            <pc:docMk/>
            <pc:sldMk cId="2326629647" sldId="357"/>
            <ac:spMk id="66" creationId="{B33C2A57-E3A8-4313-B9E0-871DC8EE6916}"/>
          </ac:spMkLst>
        </pc:spChg>
        <pc:spChg chg="mod">
          <ac:chgData name="Christina Morrow" userId="43989237-7c22-4017-8756-22442f7f3983" providerId="ADAL" clId="{23F27D2F-77A9-419D-8D77-0D9CA01ECD24}" dt="2020-10-08T17:46:49.152" v="5856" actId="208"/>
          <ac:spMkLst>
            <pc:docMk/>
            <pc:sldMk cId="2326629647" sldId="357"/>
            <ac:spMk id="67" creationId="{FCB1DCC7-88CE-46A7-B5AE-D08DB65E23AF}"/>
          </ac:spMkLst>
        </pc:spChg>
        <pc:spChg chg="mod">
          <ac:chgData name="Christina Morrow" userId="43989237-7c22-4017-8756-22442f7f3983" providerId="ADAL" clId="{23F27D2F-77A9-419D-8D77-0D9CA01ECD24}" dt="2020-10-08T17:46:49.152" v="5856" actId="208"/>
          <ac:spMkLst>
            <pc:docMk/>
            <pc:sldMk cId="2326629647" sldId="357"/>
            <ac:spMk id="69" creationId="{B4FECBDF-225B-47A4-BDAD-E989DA1F121C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0" creationId="{D12D3FDE-824A-4FFF-BCC5-6CC0E0A5E9E6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1" creationId="{B1604E8A-AEB6-4215-9A41-F7798AA98B60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3" creationId="{01011934-4A23-496C-85C8-88D62EDA66E6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4" creationId="{9CD01B5E-ACD8-46D6-9B29-069C2A6C61CB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5" creationId="{D1CCB2A7-5BF5-4250-AC41-5BE25006C1CB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6" creationId="{296F466E-2D17-4D22-AD52-28767E85D252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7" creationId="{D699C6FB-4C8D-41DC-9688-EBEB56AE12AA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8" creationId="{3810639A-80C1-4BAE-AC8F-C843B4929BAC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19" creationId="{72EC2F40-A6F8-48D9-8EF9-20F3E04B7D20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20" creationId="{F38EB3BF-E89B-494F-A46B-3E7345C41254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24" creationId="{594D3661-1DAA-47E0-8764-25B3F94AC922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26" creationId="{568757EA-A0FA-4FE2-8714-77DBE8E06701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30" creationId="{3830A91B-0BA0-4FA5-9287-A3033E425583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31" creationId="{832C3F2B-15DE-4D83-98F6-E2E30EA40785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32" creationId="{C581A34E-83E3-40E9-81DC-BF8128D4A01F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36" creationId="{70A880BA-5E83-4132-A34F-0EA40564E22A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0" creationId="{279DA6B8-8D25-4E74-8A9E-9F9A43C062C7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1" creationId="{D887F940-5418-45A9-AB37-12A21460BD58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2" creationId="{1A70EC1C-0889-4142-981F-0CD5F4605B8D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3" creationId="{D33D54EF-1CF2-4BF9-B972-09C529CC0E1B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4" creationId="{184DBEF2-531D-4DBA-B87D-2F89CA1EC36F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5" creationId="{9714BFEE-54A5-439E-AA4F-DF179959D2D9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6" creationId="{D006885E-D52E-40D1-9B72-58FB33AB3712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7" creationId="{9BDD1396-2929-4D26-A8F2-283EE6568BE9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49" creationId="{2FBEDEF0-419F-4BFB-AA71-501F3F375EAA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50" creationId="{62EA5D78-0E43-4C20-AA67-B488757EFB9D}"/>
          </ac:spMkLst>
        </pc:spChg>
        <pc:spChg chg="mod">
          <ac:chgData name="Christina Morrow" userId="43989237-7c22-4017-8756-22442f7f3983" providerId="ADAL" clId="{23F27D2F-77A9-419D-8D77-0D9CA01ECD24}" dt="2020-10-08T15:27:58.633" v="5216" actId="165"/>
          <ac:spMkLst>
            <pc:docMk/>
            <pc:sldMk cId="2326629647" sldId="357"/>
            <ac:spMk id="151" creationId="{843C589B-996F-43D8-BDE8-19D619A4F499}"/>
          </ac:spMkLst>
        </pc:spChg>
        <pc:spChg chg="mod">
          <ac:chgData name="Christina Morrow" userId="43989237-7c22-4017-8756-22442f7f3983" providerId="ADAL" clId="{23F27D2F-77A9-419D-8D77-0D9CA01ECD24}" dt="2020-10-13T20:05:20.402" v="9644"/>
          <ac:spMkLst>
            <pc:docMk/>
            <pc:sldMk cId="2326629647" sldId="357"/>
            <ac:spMk id="154" creationId="{391B19F0-2E2B-497E-838C-D848CD939E18}"/>
          </ac:spMkLst>
        </pc:spChg>
        <pc:spChg chg="mod">
          <ac:chgData name="Christina Morrow" userId="43989237-7c22-4017-8756-22442f7f3983" providerId="ADAL" clId="{23F27D2F-77A9-419D-8D77-0D9CA01ECD24}" dt="2020-10-13T20:05:20.402" v="9644"/>
          <ac:spMkLst>
            <pc:docMk/>
            <pc:sldMk cId="2326629647" sldId="357"/>
            <ac:spMk id="156" creationId="{13716925-5A30-4B9C-87E1-88EFD944E27E}"/>
          </ac:spMkLst>
        </pc:spChg>
        <pc:spChg chg="mod">
          <ac:chgData name="Christina Morrow" userId="43989237-7c22-4017-8756-22442f7f3983" providerId="ADAL" clId="{23F27D2F-77A9-419D-8D77-0D9CA01ECD24}" dt="2020-10-15T14:35:43.036" v="13726" actId="207"/>
          <ac:spMkLst>
            <pc:docMk/>
            <pc:sldMk cId="2326629647" sldId="357"/>
            <ac:spMk id="158" creationId="{23ED36CF-86FE-4107-87F6-6FBAF7DCC081}"/>
          </ac:spMkLst>
        </pc:spChg>
        <pc:spChg chg="mod">
          <ac:chgData name="Christina Morrow" userId="43989237-7c22-4017-8756-22442f7f3983" providerId="ADAL" clId="{23F27D2F-77A9-419D-8D77-0D9CA01ECD24}" dt="2020-10-13T20:05:20.402" v="9644"/>
          <ac:spMkLst>
            <pc:docMk/>
            <pc:sldMk cId="2326629647" sldId="357"/>
            <ac:spMk id="159" creationId="{78A2836F-62CD-44BF-A0A0-03F22FD082C6}"/>
          </ac:spMkLst>
        </pc:spChg>
        <pc:spChg chg="mod topLvl">
          <ac:chgData name="Christina Morrow" userId="43989237-7c22-4017-8756-22442f7f3983" providerId="ADAL" clId="{23F27D2F-77A9-419D-8D77-0D9CA01ECD24}" dt="2020-10-15T14:35:42.288" v="13724" actId="207"/>
          <ac:spMkLst>
            <pc:docMk/>
            <pc:sldMk cId="2326629647" sldId="357"/>
            <ac:spMk id="160" creationId="{6B006901-F4D3-4B76-88B5-BFFE36EC976E}"/>
          </ac:spMkLst>
        </pc:spChg>
        <pc:spChg chg="add mod">
          <ac:chgData name="Christina Morrow" userId="43989237-7c22-4017-8756-22442f7f3983" providerId="ADAL" clId="{23F27D2F-77A9-419D-8D77-0D9CA01ECD24}" dt="2020-10-14T21:36:53.769" v="12875" actId="20577"/>
          <ac:spMkLst>
            <pc:docMk/>
            <pc:sldMk cId="2326629647" sldId="357"/>
            <ac:spMk id="161" creationId="{3BF6364D-FE49-4211-971B-FB543228F913}"/>
          </ac:spMkLst>
        </pc:spChg>
        <pc:spChg chg="mod">
          <ac:chgData name="Christina Morrow" userId="43989237-7c22-4017-8756-22442f7f3983" providerId="ADAL" clId="{23F27D2F-77A9-419D-8D77-0D9CA01ECD24}" dt="2020-10-15T14:35:42.675" v="13725" actId="207"/>
          <ac:spMkLst>
            <pc:docMk/>
            <pc:sldMk cId="2326629647" sldId="357"/>
            <ac:spMk id="162" creationId="{F053642E-9B60-4C2E-A8B1-DF3AA0B63D8E}"/>
          </ac:spMkLst>
        </pc:spChg>
        <pc:spChg chg="del">
          <ac:chgData name="Christina Morrow" userId="43989237-7c22-4017-8756-22442f7f3983" providerId="ADAL" clId="{23F27D2F-77A9-419D-8D77-0D9CA01ECD24}" dt="2020-10-08T17:27:08.472" v="5771" actId="478"/>
          <ac:spMkLst>
            <pc:docMk/>
            <pc:sldMk cId="2326629647" sldId="357"/>
            <ac:spMk id="164" creationId="{D3203228-DCBC-4EFC-B236-91EA8A1E87D4}"/>
          </ac:spMkLst>
        </pc:spChg>
        <pc:spChg chg="del">
          <ac:chgData name="Christina Morrow" userId="43989237-7c22-4017-8756-22442f7f3983" providerId="ADAL" clId="{23F27D2F-77A9-419D-8D77-0D9CA01ECD24}" dt="2020-10-08T17:27:11.564" v="5773" actId="478"/>
          <ac:spMkLst>
            <pc:docMk/>
            <pc:sldMk cId="2326629647" sldId="357"/>
            <ac:spMk id="166" creationId="{9A516F5D-88A8-4A1F-99D3-570B52214A02}"/>
          </ac:spMkLst>
        </pc:spChg>
        <pc:spChg chg="del">
          <ac:chgData name="Christina Morrow" userId="43989237-7c22-4017-8756-22442f7f3983" providerId="ADAL" clId="{23F27D2F-77A9-419D-8D77-0D9CA01ECD24}" dt="2020-10-08T17:27:09.722" v="5772" actId="478"/>
          <ac:spMkLst>
            <pc:docMk/>
            <pc:sldMk cId="2326629647" sldId="357"/>
            <ac:spMk id="168" creationId="{80E0F97D-91AA-4BA3-ACDC-46223CA0B61F}"/>
          </ac:spMkLst>
        </pc:spChg>
        <pc:spChg chg="del">
          <ac:chgData name="Christina Morrow" userId="43989237-7c22-4017-8756-22442f7f3983" providerId="ADAL" clId="{23F27D2F-77A9-419D-8D77-0D9CA01ECD24}" dt="2020-10-08T17:27:33.391" v="5777" actId="478"/>
          <ac:spMkLst>
            <pc:docMk/>
            <pc:sldMk cId="2326629647" sldId="357"/>
            <ac:spMk id="170" creationId="{52A22410-DE5C-4392-AAED-E431B8C81EBD}"/>
          </ac:spMkLst>
        </pc:spChg>
        <pc:grpChg chg="add mod">
          <ac:chgData name="Christina Morrow" userId="43989237-7c22-4017-8756-22442f7f3983" providerId="ADAL" clId="{23F27D2F-77A9-419D-8D77-0D9CA01ECD24}" dt="2020-10-08T15:28:31.859" v="5218" actId="164"/>
          <ac:grpSpMkLst>
            <pc:docMk/>
            <pc:sldMk cId="2326629647" sldId="357"/>
            <ac:grpSpMk id="9" creationId="{B22893B8-A79A-4360-83DE-ED08E0FE7E32}"/>
          </ac:grpSpMkLst>
        </pc:grpChg>
        <pc:grpChg chg="mod">
          <ac:chgData name="Christina Morrow" userId="43989237-7c22-4017-8756-22442f7f3983" providerId="ADAL" clId="{23F27D2F-77A9-419D-8D77-0D9CA01ECD24}" dt="2020-10-08T15:27:39.270" v="5215" actId="1076"/>
          <ac:grpSpMkLst>
            <pc:docMk/>
            <pc:sldMk cId="2326629647" sldId="357"/>
            <ac:grpSpMk id="56" creationId="{DE789218-5F89-419C-81EE-3909095D9923}"/>
          </ac:grpSpMkLst>
        </pc:grpChg>
        <pc:grpChg chg="del mod">
          <ac:chgData name="Christina Morrow" userId="43989237-7c22-4017-8756-22442f7f3983" providerId="ADAL" clId="{23F27D2F-77A9-419D-8D77-0D9CA01ECD24}" dt="2020-10-08T15:27:58.633" v="5216" actId="165"/>
          <ac:grpSpMkLst>
            <pc:docMk/>
            <pc:sldMk cId="2326629647" sldId="357"/>
            <ac:grpSpMk id="57" creationId="{745A9614-8017-4417-9CCA-2D403AD858CE}"/>
          </ac:grpSpMkLst>
        </pc:grpChg>
        <pc:grpChg chg="add mod ord topLvl">
          <ac:chgData name="Christina Morrow" userId="43989237-7c22-4017-8756-22442f7f3983" providerId="ADAL" clId="{23F27D2F-77A9-419D-8D77-0D9CA01ECD24}" dt="2020-10-13T19:59:51.423" v="9604" actId="207"/>
          <ac:grpSpMkLst>
            <pc:docMk/>
            <pc:sldMk cId="2326629647" sldId="357"/>
            <ac:grpSpMk id="61" creationId="{651F0CBC-B1D9-4186-B436-DFAD3A690ADA}"/>
          </ac:grpSpMkLst>
        </pc:grpChg>
        <pc:grpChg chg="add del mod ord">
          <ac:chgData name="Christina Morrow" userId="43989237-7c22-4017-8756-22442f7f3983" providerId="ADAL" clId="{23F27D2F-77A9-419D-8D77-0D9CA01ECD24}" dt="2020-10-08T17:22:35.499" v="5721" actId="164"/>
          <ac:grpSpMkLst>
            <pc:docMk/>
            <pc:sldMk cId="2326629647" sldId="357"/>
            <ac:grpSpMk id="62" creationId="{510E3F36-E6A1-4F5D-9A15-775A50798BE9}"/>
          </ac:grpSpMkLst>
        </pc:grpChg>
        <pc:grpChg chg="mod topLvl">
          <ac:chgData name="Christina Morrow" userId="43989237-7c22-4017-8756-22442f7f3983" providerId="ADAL" clId="{23F27D2F-77A9-419D-8D77-0D9CA01ECD24}" dt="2020-10-08T15:28:31.859" v="5218" actId="164"/>
          <ac:grpSpMkLst>
            <pc:docMk/>
            <pc:sldMk cId="2326629647" sldId="357"/>
            <ac:grpSpMk id="109" creationId="{B6FF6327-A37B-4FC4-B32F-1E50AA672A0F}"/>
          </ac:grpSpMkLst>
        </pc:grpChg>
        <pc:grpChg chg="mod topLvl">
          <ac:chgData name="Christina Morrow" userId="43989237-7c22-4017-8756-22442f7f3983" providerId="ADAL" clId="{23F27D2F-77A9-419D-8D77-0D9CA01ECD24}" dt="2020-10-08T15:28:31.859" v="5218" actId="164"/>
          <ac:grpSpMkLst>
            <pc:docMk/>
            <pc:sldMk cId="2326629647" sldId="357"/>
            <ac:grpSpMk id="134" creationId="{E2365032-63D7-4598-B9CF-567097EC35DA}"/>
          </ac:grpSpMkLst>
        </pc:grpChg>
        <pc:grpChg chg="mod">
          <ac:chgData name="Christina Morrow" userId="43989237-7c22-4017-8756-22442f7f3983" providerId="ADAL" clId="{23F27D2F-77A9-419D-8D77-0D9CA01ECD24}" dt="2020-10-08T15:27:58.633" v="5216" actId="165"/>
          <ac:grpSpMkLst>
            <pc:docMk/>
            <pc:sldMk cId="2326629647" sldId="357"/>
            <ac:grpSpMk id="135" creationId="{73F9FD1F-E09C-4302-8FB9-AB60E203FD89}"/>
          </ac:grpSpMkLst>
        </pc:grpChg>
        <pc:grpChg chg="add mod">
          <ac:chgData name="Christina Morrow" userId="43989237-7c22-4017-8756-22442f7f3983" providerId="ADAL" clId="{23F27D2F-77A9-419D-8D77-0D9CA01ECD24}" dt="2020-10-13T20:05:20.402" v="9644"/>
          <ac:grpSpMkLst>
            <pc:docMk/>
            <pc:sldMk cId="2326629647" sldId="357"/>
            <ac:grpSpMk id="153" creationId="{FED086D1-227E-4609-B577-0D47B8931980}"/>
          </ac:grpSpMkLst>
        </pc:grpChg>
        <pc:picChg chg="add del mod">
          <ac:chgData name="Christina Morrow" userId="43989237-7c22-4017-8756-22442f7f3983" providerId="ADAL" clId="{23F27D2F-77A9-419D-8D77-0D9CA01ECD24}" dt="2020-10-08T17:19:18.448" v="5685" actId="478"/>
          <ac:picMkLst>
            <pc:docMk/>
            <pc:sldMk cId="2326629647" sldId="357"/>
            <ac:picMk id="57" creationId="{B0488F56-D7A3-48AC-8E48-6A6791764BDE}"/>
          </ac:picMkLst>
        </pc:picChg>
        <pc:picChg chg="mod">
          <ac:chgData name="Christina Morrow" userId="43989237-7c22-4017-8756-22442f7f3983" providerId="ADAL" clId="{23F27D2F-77A9-419D-8D77-0D9CA01ECD24}" dt="2020-10-08T15:27:58.633" v="5216" actId="165"/>
          <ac:picMkLst>
            <pc:docMk/>
            <pc:sldMk cId="2326629647" sldId="357"/>
            <ac:picMk id="137" creationId="{C2ED1CC8-3C9D-4D58-9774-62B7DA6FF0F8}"/>
          </ac:picMkLst>
        </pc:picChg>
        <pc:picChg chg="mod">
          <ac:chgData name="Christina Morrow" userId="43989237-7c22-4017-8756-22442f7f3983" providerId="ADAL" clId="{23F27D2F-77A9-419D-8D77-0D9CA01ECD24}" dt="2020-10-08T15:27:58.633" v="5216" actId="165"/>
          <ac:picMkLst>
            <pc:docMk/>
            <pc:sldMk cId="2326629647" sldId="357"/>
            <ac:picMk id="138" creationId="{130CC6AD-07E4-4AE4-B7E2-3FA9C16A5824}"/>
          </ac:picMkLst>
        </pc:picChg>
        <pc:picChg chg="mod">
          <ac:chgData name="Christina Morrow" userId="43989237-7c22-4017-8756-22442f7f3983" providerId="ADAL" clId="{23F27D2F-77A9-419D-8D77-0D9CA01ECD24}" dt="2020-10-08T15:27:58.633" v="5216" actId="165"/>
          <ac:picMkLst>
            <pc:docMk/>
            <pc:sldMk cId="2326629647" sldId="357"/>
            <ac:picMk id="139" creationId="{368B681A-EFA6-4C04-86A9-28A436C16E46}"/>
          </ac:picMkLst>
        </pc:picChg>
        <pc:cxnChg chg="mod topLvl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" creationId="{4733F806-8177-42F5-83D3-899AD5836FD2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71" creationId="{9C416F02-E929-4DF0-91B3-206B49009B0F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75" creationId="{C4D3438D-5771-4098-BEAC-CAA37E23CC5E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91" creationId="{69537FB9-4A03-46DE-9CF0-F6270BC840A7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95" creationId="{6260EF95-B842-4DC5-A76F-4F0FE9114F3D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96" creationId="{0784F4B7-CC4D-4318-92E6-152029185CCB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97" creationId="{F2028FE7-26DE-426E-A9D3-8C66DDA2AFC9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101" creationId="{29F24258-1BC9-43F3-85FD-79C76DCC938B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106" creationId="{62015DD1-2712-4449-82E4-67FEBEA9215E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107" creationId="{C8BE45B9-9D03-4F9F-B70B-C071ED3E5212}"/>
          </ac:cxnSpMkLst>
        </pc:cxnChg>
        <pc:cxnChg chg="mod">
          <ac:chgData name="Christina Morrow" userId="43989237-7c22-4017-8756-22442f7f3983" providerId="ADAL" clId="{23F27D2F-77A9-419D-8D77-0D9CA01ECD24}" dt="2020-10-08T17:46:49.152" v="5856" actId="208"/>
          <ac:cxnSpMkLst>
            <pc:docMk/>
            <pc:sldMk cId="2326629647" sldId="357"/>
            <ac:cxnSpMk id="108" creationId="{45831E2B-F4B4-4697-AE60-AA6AB18F373C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12" creationId="{9710B232-F267-4712-9DA1-2ADAA3117D68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1" creationId="{83423485-5711-4F09-8773-EAA5DD414342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2" creationId="{148FC01D-545C-4FAC-ACA1-F64EA4F1E0C0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3" creationId="{63F9ECEC-43B2-44E3-9485-F0714D3B98AE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5" creationId="{7D433D28-D0EE-45A2-9ED5-D1823BF9D763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7" creationId="{90AC2FDC-6EBE-4ACB-A6D6-55295698D83F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8" creationId="{0B626D17-FD3F-478E-BFE2-5B47E8DA82E3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29" creationId="{84187F05-956D-49B0-BFC8-16B68343997C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33" creationId="{7A6F270B-6AC7-436E-9B4E-07DE3C5E493C}"/>
          </ac:cxnSpMkLst>
        </pc:cxnChg>
        <pc:cxnChg chg="mod">
          <ac:chgData name="Christina Morrow" userId="43989237-7c22-4017-8756-22442f7f3983" providerId="ADAL" clId="{23F27D2F-77A9-419D-8D77-0D9CA01ECD24}" dt="2020-10-08T15:27:58.633" v="5216" actId="165"/>
          <ac:cxnSpMkLst>
            <pc:docMk/>
            <pc:sldMk cId="2326629647" sldId="357"/>
            <ac:cxnSpMk id="148" creationId="{B2D815EC-89E9-4A1B-9B54-CB0357270148}"/>
          </ac:cxnSpMkLst>
        </pc:cxnChg>
      </pc:sldChg>
      <pc:sldChg chg="addSp delSp modSp add del mod">
        <pc:chgData name="Christina Morrow" userId="43989237-7c22-4017-8756-22442f7f3983" providerId="ADAL" clId="{23F27D2F-77A9-419D-8D77-0D9CA01ECD24}" dt="2020-10-08T16:06:21.377" v="5303" actId="47"/>
        <pc:sldMkLst>
          <pc:docMk/>
          <pc:sldMk cId="186946639" sldId="358"/>
        </pc:sldMkLst>
        <pc:spChg chg="mod topLvl">
          <ac:chgData name="Christina Morrow" userId="43989237-7c22-4017-8756-22442f7f3983" providerId="ADAL" clId="{23F27D2F-77A9-419D-8D77-0D9CA01ECD24}" dt="2020-10-08T16:04:18.792" v="5279" actId="338"/>
          <ac:spMkLst>
            <pc:docMk/>
            <pc:sldMk cId="186946639" sldId="358"/>
            <ac:spMk id="2" creationId="{FD40134F-A8E2-4B30-9988-5A038936D101}"/>
          </ac:spMkLst>
        </pc:spChg>
        <pc:spChg chg="mod topLvl">
          <ac:chgData name="Christina Morrow" userId="43989237-7c22-4017-8756-22442f7f3983" providerId="ADAL" clId="{23F27D2F-77A9-419D-8D77-0D9CA01ECD24}" dt="2020-10-08T16:04:18.792" v="5279" actId="338"/>
          <ac:spMkLst>
            <pc:docMk/>
            <pc:sldMk cId="186946639" sldId="358"/>
            <ac:spMk id="6" creationId="{67DADA79-ABAE-444F-A6DC-7B447A1DCEE6}"/>
          </ac:spMkLst>
        </pc:spChg>
        <pc:spChg chg="mod ord topLvl">
          <ac:chgData name="Christina Morrow" userId="43989237-7c22-4017-8756-22442f7f3983" providerId="ADAL" clId="{23F27D2F-77A9-419D-8D77-0D9CA01ECD24}" dt="2020-10-08T16:04:18.792" v="5279" actId="338"/>
          <ac:spMkLst>
            <pc:docMk/>
            <pc:sldMk cId="186946639" sldId="358"/>
            <ac:spMk id="8" creationId="{AAA6A7D0-B881-43FC-83A3-55F70A89F8CD}"/>
          </ac:spMkLst>
        </pc:spChg>
        <pc:spChg chg="mod">
          <ac:chgData name="Christina Morrow" userId="43989237-7c22-4017-8756-22442f7f3983" providerId="ADAL" clId="{23F27D2F-77A9-419D-8D77-0D9CA01ECD24}" dt="2020-10-08T16:04:27.598" v="5281" actId="164"/>
          <ac:spMkLst>
            <pc:docMk/>
            <pc:sldMk cId="186946639" sldId="358"/>
            <ac:spMk id="9" creationId="{33697EC4-793D-49C3-AADB-095DD444FE9B}"/>
          </ac:spMkLst>
        </pc:spChg>
        <pc:spChg chg="mod topLvl">
          <ac:chgData name="Christina Morrow" userId="43989237-7c22-4017-8756-22442f7f3983" providerId="ADAL" clId="{23F27D2F-77A9-419D-8D77-0D9CA01ECD24}" dt="2020-10-08T16:04:18.792" v="5279" actId="338"/>
          <ac:spMkLst>
            <pc:docMk/>
            <pc:sldMk cId="186946639" sldId="358"/>
            <ac:spMk id="20" creationId="{03915A7D-A2AD-4077-938D-29C1027D599E}"/>
          </ac:spMkLst>
        </pc:spChg>
        <pc:spChg chg="mod">
          <ac:chgData name="Christina Morrow" userId="43989237-7c22-4017-8756-22442f7f3983" providerId="ADAL" clId="{23F27D2F-77A9-419D-8D77-0D9CA01ECD24}" dt="2020-10-08T16:05:07.159" v="5292" actId="1076"/>
          <ac:spMkLst>
            <pc:docMk/>
            <pc:sldMk cId="186946639" sldId="358"/>
            <ac:spMk id="22" creationId="{F1286993-F5D0-4CA2-900D-C55E783D9532}"/>
          </ac:spMkLst>
        </pc:spChg>
        <pc:spChg chg="mod">
          <ac:chgData name="Christina Morrow" userId="43989237-7c22-4017-8756-22442f7f3983" providerId="ADAL" clId="{23F27D2F-77A9-419D-8D77-0D9CA01ECD24}" dt="2020-10-08T16:04:32.751" v="5282" actId="164"/>
          <ac:spMkLst>
            <pc:docMk/>
            <pc:sldMk cId="186946639" sldId="358"/>
            <ac:spMk id="24" creationId="{0F69F403-81C4-4E46-9882-CF9366880F70}"/>
          </ac:spMkLst>
        </pc:spChg>
        <pc:spChg chg="ord">
          <ac:chgData name="Christina Morrow" userId="43989237-7c22-4017-8756-22442f7f3983" providerId="ADAL" clId="{23F27D2F-77A9-419D-8D77-0D9CA01ECD24}" dt="2020-10-08T16:04:06.721" v="5278" actId="167"/>
          <ac:spMkLst>
            <pc:docMk/>
            <pc:sldMk cId="186946639" sldId="358"/>
            <ac:spMk id="26" creationId="{D7586AEB-1960-420A-B2C3-DD0FF5346138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104" creationId="{D3BC72EB-D134-4220-B733-004BF2A15A5F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105" creationId="{1BA01445-3975-465C-874D-61ABD90CA933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115" creationId="{A294EAF9-717B-4B47-9106-FEC5F3CA3798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116" creationId="{3A6DA147-F11B-4833-951C-62E94807C993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0" creationId="{6312712F-AE5A-4506-BA03-CD452F866076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1" creationId="{778C6814-DFB0-433B-A95C-B411EDF955C3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3" creationId="{50785646-3BC0-41B4-846F-3B1E692260A7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4" creationId="{0BEC294D-41DD-4633-A792-9317D127E286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5" creationId="{4FB68E61-A79B-4CE6-B363-776594EDB0B4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6" creationId="{2F46D9B0-AE95-4D73-BAC1-82DD606AD284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7" creationId="{EC558F00-D2AD-4CF5-81F0-16E594F76D20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8" creationId="{37EF819F-FD23-438A-A5B1-DC24F2038EDD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29" creationId="{3E628FC4-2DAD-47A7-BEEA-FCB6A8486048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30" creationId="{250A7857-E9A6-4483-BD89-AA546280569F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34" creationId="{F5D6B39A-E36D-4699-8A70-8D8959355CF6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36" creationId="{DC6F126F-0D40-40C8-84C8-104F9817B0DF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0" creationId="{AAEA928E-4E26-4260-BDA9-F6B8C15EC2CF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1" creationId="{F86FAE34-2495-496C-BF40-C399CD0C965A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2" creationId="{1054DA59-83A9-4129-B47F-71AFFB69776C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5" creationId="{A003D3A1-B72C-4DDF-B7B8-F6DCDED3DE55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6" creationId="{25ED707D-8012-49A5-9F4E-FBEA5AFE3382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8" creationId="{BC15E8F8-CE47-4B5E-800E-E9CB9390411B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49" creationId="{E2E20059-BEAA-4675-9426-E72DF31B240A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0" creationId="{55FD8169-0AEC-4EBD-A087-58E501CB7301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1" creationId="{A3095DBF-47FD-42C8-9040-4656D0DCE64A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2" creationId="{1D67FAA7-E9AA-4DDC-8CC0-4169A198B195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3" creationId="{9ABE2358-2CE0-452D-A8BE-2E1B5998BA0C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4" creationId="{71996B00-7156-4BB3-8BC6-894DF554CA7B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5" creationId="{00CA7FDD-EEE7-4050-8DAC-94E178276AC3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59" creationId="{157A64EF-4C2F-4317-8BA2-EDB0753055DE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61" creationId="{2B6FD16A-689C-4D23-84CA-378FC9CB8546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65" creationId="{376CF049-41D1-4AE0-A758-DF76075AAC27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66" creationId="{6B1DD845-0818-49AF-9288-2DC39CB4D97B}"/>
          </ac:spMkLst>
        </pc:spChg>
        <pc:spChg chg="mod">
          <ac:chgData name="Christina Morrow" userId="43989237-7c22-4017-8756-22442f7f3983" providerId="ADAL" clId="{23F27D2F-77A9-419D-8D77-0D9CA01ECD24}" dt="2020-10-08T16:03:57.353" v="5276" actId="165"/>
          <ac:spMkLst>
            <pc:docMk/>
            <pc:sldMk cId="186946639" sldId="358"/>
            <ac:spMk id="267" creationId="{462AEB90-7061-4EAE-9D4B-29689A8213E8}"/>
          </ac:spMkLst>
        </pc:spChg>
        <pc:grpChg chg="add del mod topLvl">
          <ac:chgData name="Christina Morrow" userId="43989237-7c22-4017-8756-22442f7f3983" providerId="ADAL" clId="{23F27D2F-77A9-419D-8D77-0D9CA01ECD24}" dt="2020-10-08T16:03:57.353" v="5276" actId="165"/>
          <ac:grpSpMkLst>
            <pc:docMk/>
            <pc:sldMk cId="186946639" sldId="358"/>
            <ac:grpSpMk id="11" creationId="{0256B129-EA68-4C8E-A139-2282A4173159}"/>
          </ac:grpSpMkLst>
        </pc:grpChg>
        <pc:grpChg chg="add del mod topLvl">
          <ac:chgData name="Christina Morrow" userId="43989237-7c22-4017-8756-22442f7f3983" providerId="ADAL" clId="{23F27D2F-77A9-419D-8D77-0D9CA01ECD24}" dt="2020-10-08T16:03:52.964" v="5275" actId="165"/>
          <ac:grpSpMkLst>
            <pc:docMk/>
            <pc:sldMk cId="186946639" sldId="358"/>
            <ac:grpSpMk id="13" creationId="{EE99E813-A787-4EB2-84D2-639462D7E976}"/>
          </ac:grpSpMkLst>
        </pc:grpChg>
        <pc:grpChg chg="add del mod">
          <ac:chgData name="Christina Morrow" userId="43989237-7c22-4017-8756-22442f7f3983" providerId="ADAL" clId="{23F27D2F-77A9-419D-8D77-0D9CA01ECD24}" dt="2020-10-08T16:03:45.439" v="5273" actId="165"/>
          <ac:grpSpMkLst>
            <pc:docMk/>
            <pc:sldMk cId="186946639" sldId="358"/>
            <ac:grpSpMk id="14" creationId="{6BDD42D2-982C-4B46-8F2B-A78A3E1DAAB1}"/>
          </ac:grpSpMkLst>
        </pc:grpChg>
        <pc:grpChg chg="mod">
          <ac:chgData name="Christina Morrow" userId="43989237-7c22-4017-8756-22442f7f3983" providerId="ADAL" clId="{23F27D2F-77A9-419D-8D77-0D9CA01ECD24}" dt="2020-10-08T16:04:18.792" v="5279" actId="338"/>
          <ac:grpSpMkLst>
            <pc:docMk/>
            <pc:sldMk cId="186946639" sldId="358"/>
            <ac:grpSpMk id="15" creationId="{4686FA48-8C7A-44DE-9D68-441BF9DD16C8}"/>
          </ac:grpSpMkLst>
        </pc:grpChg>
        <pc:grpChg chg="mod">
          <ac:chgData name="Christina Morrow" userId="43989237-7c22-4017-8756-22442f7f3983" providerId="ADAL" clId="{23F27D2F-77A9-419D-8D77-0D9CA01ECD24}" dt="2020-10-08T16:04:18.792" v="5279" actId="338"/>
          <ac:grpSpMkLst>
            <pc:docMk/>
            <pc:sldMk cId="186946639" sldId="358"/>
            <ac:grpSpMk id="16" creationId="{A4B5C33F-FCC1-4FA3-ABBB-F9AE6961DDCF}"/>
          </ac:grpSpMkLst>
        </pc:grpChg>
        <pc:grpChg chg="add mod">
          <ac:chgData name="Christina Morrow" userId="43989237-7c22-4017-8756-22442f7f3983" providerId="ADAL" clId="{23F27D2F-77A9-419D-8D77-0D9CA01ECD24}" dt="2020-10-08T16:05:23.061" v="5295" actId="1076"/>
          <ac:grpSpMkLst>
            <pc:docMk/>
            <pc:sldMk cId="186946639" sldId="358"/>
            <ac:grpSpMk id="17" creationId="{A6DB53CA-ABAB-4AB5-BD2C-14E100D39DFA}"/>
          </ac:grpSpMkLst>
        </pc:grpChg>
        <pc:grpChg chg="mod">
          <ac:chgData name="Christina Morrow" userId="43989237-7c22-4017-8756-22442f7f3983" providerId="ADAL" clId="{23F27D2F-77A9-419D-8D77-0D9CA01ECD24}" dt="2020-10-08T16:04:32.751" v="5282" actId="164"/>
          <ac:grpSpMkLst>
            <pc:docMk/>
            <pc:sldMk cId="186946639" sldId="358"/>
            <ac:grpSpMk id="18" creationId="{8789F9E9-CDA9-4B43-95DD-0ED5090F5AF6}"/>
          </ac:grpSpMkLst>
        </pc:grpChg>
        <pc:grpChg chg="add mod">
          <ac:chgData name="Christina Morrow" userId="43989237-7c22-4017-8756-22442f7f3983" providerId="ADAL" clId="{23F27D2F-77A9-419D-8D77-0D9CA01ECD24}" dt="2020-10-08T16:04:59.949" v="5290" actId="14100"/>
          <ac:grpSpMkLst>
            <pc:docMk/>
            <pc:sldMk cId="186946639" sldId="358"/>
            <ac:grpSpMk id="19" creationId="{8525969F-A2CE-4E1E-930D-9645A43C3BE4}"/>
          </ac:grpSpMkLst>
        </pc:grpChg>
        <pc:grpChg chg="add mod">
          <ac:chgData name="Christina Morrow" userId="43989237-7c22-4017-8756-22442f7f3983" providerId="ADAL" clId="{23F27D2F-77A9-419D-8D77-0D9CA01ECD24}" dt="2020-10-08T16:04:43.242" v="5284" actId="1076"/>
          <ac:grpSpMkLst>
            <pc:docMk/>
            <pc:sldMk cId="186946639" sldId="358"/>
            <ac:grpSpMk id="21" creationId="{B15FEC89-2448-42B3-BCFC-60408CF0F7D5}"/>
          </ac:grpSpMkLst>
        </pc:grpChg>
        <pc:grpChg chg="mod topLvl">
          <ac:chgData name="Christina Morrow" userId="43989237-7c22-4017-8756-22442f7f3983" providerId="ADAL" clId="{23F27D2F-77A9-419D-8D77-0D9CA01ECD24}" dt="2020-10-08T16:04:18.792" v="5279" actId="338"/>
          <ac:grpSpMkLst>
            <pc:docMk/>
            <pc:sldMk cId="186946639" sldId="358"/>
            <ac:grpSpMk id="99" creationId="{604E0A19-51DF-46BD-8D4A-FE09BAC64D4D}"/>
          </ac:grpSpMkLst>
        </pc:grpChg>
        <pc:grpChg chg="mod">
          <ac:chgData name="Christina Morrow" userId="43989237-7c22-4017-8756-22442f7f3983" providerId="ADAL" clId="{23F27D2F-77A9-419D-8D77-0D9CA01ECD24}" dt="2020-10-08T16:03:57.353" v="5276" actId="165"/>
          <ac:grpSpMkLst>
            <pc:docMk/>
            <pc:sldMk cId="186946639" sldId="358"/>
            <ac:grpSpMk id="101" creationId="{07CE7837-89CB-470C-9C08-5430FC622936}"/>
          </ac:grpSpMkLst>
        </pc:grpChg>
        <pc:grpChg chg="mod topLvl">
          <ac:chgData name="Christina Morrow" userId="43989237-7c22-4017-8756-22442f7f3983" providerId="ADAL" clId="{23F27D2F-77A9-419D-8D77-0D9CA01ECD24}" dt="2020-10-08T16:04:18.792" v="5279" actId="338"/>
          <ac:grpSpMkLst>
            <pc:docMk/>
            <pc:sldMk cId="186946639" sldId="358"/>
            <ac:grpSpMk id="219" creationId="{9903CB0D-AD56-4657-AE91-675E83BB75B1}"/>
          </ac:grpSpMkLst>
        </pc:grpChg>
        <pc:grpChg chg="mod topLvl">
          <ac:chgData name="Christina Morrow" userId="43989237-7c22-4017-8756-22442f7f3983" providerId="ADAL" clId="{23F27D2F-77A9-419D-8D77-0D9CA01ECD24}" dt="2020-10-08T16:04:18.792" v="5279" actId="338"/>
          <ac:grpSpMkLst>
            <pc:docMk/>
            <pc:sldMk cId="186946639" sldId="358"/>
            <ac:grpSpMk id="244" creationId="{E745FB3E-412F-4AEA-B7BE-0D335C888CC8}"/>
          </ac:grpSpMkLst>
        </pc:grpChg>
        <pc:grpChg chg="mod">
          <ac:chgData name="Christina Morrow" userId="43989237-7c22-4017-8756-22442f7f3983" providerId="ADAL" clId="{23F27D2F-77A9-419D-8D77-0D9CA01ECD24}" dt="2020-10-08T16:04:27.598" v="5281" actId="164"/>
          <ac:grpSpMkLst>
            <pc:docMk/>
            <pc:sldMk cId="186946639" sldId="358"/>
            <ac:grpSpMk id="269" creationId="{99A2DCB7-A6DB-4A7E-B800-84B933C170DF}"/>
          </ac:grpSpMkLst>
        </pc:grpChg>
        <pc:grpChg chg="mod">
          <ac:chgData name="Christina Morrow" userId="43989237-7c22-4017-8756-22442f7f3983" providerId="ADAL" clId="{23F27D2F-77A9-419D-8D77-0D9CA01ECD24}" dt="2020-10-08T16:04:32.751" v="5282" actId="164"/>
          <ac:grpSpMkLst>
            <pc:docMk/>
            <pc:sldMk cId="186946639" sldId="358"/>
            <ac:grpSpMk id="294" creationId="{9E7DF8C6-BF3E-4CA9-AE2D-ECEC1A187EBF}"/>
          </ac:grpSpMkLst>
        </pc:grpChg>
        <pc:grpChg chg="mod">
          <ac:chgData name="Christina Morrow" userId="43989237-7c22-4017-8756-22442f7f3983" providerId="ADAL" clId="{23F27D2F-77A9-419D-8D77-0D9CA01ECD24}" dt="2020-10-08T16:04:27.598" v="5281" actId="164"/>
          <ac:grpSpMkLst>
            <pc:docMk/>
            <pc:sldMk cId="186946639" sldId="358"/>
            <ac:grpSpMk id="333" creationId="{0F471D0A-501A-4900-B865-D9B060FF95B9}"/>
          </ac:grpSpMkLst>
        </pc:grpChg>
        <pc:picChg chg="mod topLvl">
          <ac:chgData name="Christina Morrow" userId="43989237-7c22-4017-8756-22442f7f3983" providerId="ADAL" clId="{23F27D2F-77A9-419D-8D77-0D9CA01ECD24}" dt="2020-10-08T16:04:18.792" v="5279" actId="338"/>
          <ac:picMkLst>
            <pc:docMk/>
            <pc:sldMk cId="186946639" sldId="358"/>
            <ac:picMk id="5" creationId="{0A5EF741-C35A-46D1-99DD-FE4167F0FE8E}"/>
          </ac:picMkLst>
        </pc:picChg>
        <pc:picChg chg="del">
          <ac:chgData name="Christina Morrow" userId="43989237-7c22-4017-8756-22442f7f3983" providerId="ADAL" clId="{23F27D2F-77A9-419D-8D77-0D9CA01ECD24}" dt="2020-10-08T16:03:29.587" v="5270" actId="478"/>
          <ac:picMkLst>
            <pc:docMk/>
            <pc:sldMk cId="186946639" sldId="358"/>
            <ac:picMk id="7" creationId="{61C958D3-D1E9-4ABD-B632-91C6E4415954}"/>
          </ac:picMkLst>
        </pc:pic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00" creationId="{07D8D521-30E7-4F16-97B4-173E3D42C347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06" creationId="{AE3C8F9F-5052-4043-A6B3-66C95BB7B882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07" creationId="{0C90CCF4-DC80-41BB-BF21-668F4B8342C8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08" creationId="{231C1C1E-A5E9-4DF8-AAFE-A282A150997D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09" creationId="{A62E3490-D70A-48A2-A137-7C4D6F090BF0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10" creationId="{72D426C9-A1BC-46B1-A1A4-D3C825D360E0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11" creationId="{0F5251B6-1ECE-4645-B98B-45C5C6CEEAA4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12" creationId="{40B3CFE7-234D-447B-AEC2-C5BD02A2567E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13" creationId="{55BDB7DF-E196-4EDF-95DA-0EE0760BCB65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114" creationId="{B8BFD69C-8ABA-4ACE-8186-674CF2E21D68}"/>
          </ac:cxnSpMkLst>
        </pc:cxnChg>
        <pc:cxnChg chg="mod topLvl">
          <ac:chgData name="Christina Morrow" userId="43989237-7c22-4017-8756-22442f7f3983" providerId="ADAL" clId="{23F27D2F-77A9-419D-8D77-0D9CA01ECD24}" dt="2020-10-08T16:04:18.792" v="5279" actId="338"/>
          <ac:cxnSpMkLst>
            <pc:docMk/>
            <pc:sldMk cId="186946639" sldId="358"/>
            <ac:cxnSpMk id="168" creationId="{EB40428E-8508-4F66-A533-D2033EABAAB7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5" creationId="{EDB94498-8876-407A-A861-696ADA5FA59E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8" creationId="{0EC911B3-F4E0-4916-BE55-039142A9D6E7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39" creationId="{57B803F2-9057-41AB-A236-F280755352E8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60" creationId="{791BE7E7-9D55-4045-84A6-C3EDB3180382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63" creationId="{4C1B9524-D760-40F1-BE88-5E697D0F3D7D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64" creationId="{3229E33E-4277-440E-B204-341339C47F76}"/>
          </ac:cxnSpMkLst>
        </pc:cxnChg>
        <pc:cxnChg chg="mod">
          <ac:chgData name="Christina Morrow" userId="43989237-7c22-4017-8756-22442f7f3983" providerId="ADAL" clId="{23F27D2F-77A9-419D-8D77-0D9CA01ECD24}" dt="2020-10-08T16:03:57.353" v="5276" actId="165"/>
          <ac:cxnSpMkLst>
            <pc:docMk/>
            <pc:sldMk cId="186946639" sldId="358"/>
            <ac:cxnSpMk id="268" creationId="{0529F677-7F17-480A-814A-0323872D9B1A}"/>
          </ac:cxnSpMkLst>
        </pc:cxnChg>
      </pc:sldChg>
      <pc:sldChg chg="addSp delSp modSp add del mod ord modTransition modNotesTx">
        <pc:chgData name="Christina Morrow" userId="43989237-7c22-4017-8756-22442f7f3983" providerId="ADAL" clId="{23F27D2F-77A9-419D-8D77-0D9CA01ECD24}" dt="2020-10-14T20:13:33.652" v="12041" actId="47"/>
        <pc:sldMkLst>
          <pc:docMk/>
          <pc:sldMk cId="4250615010" sldId="358"/>
        </pc:sldMkLst>
        <pc:spChg chg="add del mod">
          <ac:chgData name="Christina Morrow" userId="43989237-7c22-4017-8756-22442f7f3983" providerId="ADAL" clId="{23F27D2F-77A9-419D-8D77-0D9CA01ECD24}" dt="2020-10-08T16:09:08.358" v="5327" actId="164"/>
          <ac:spMkLst>
            <pc:docMk/>
            <pc:sldMk cId="4250615010" sldId="358"/>
            <ac:spMk id="2" creationId="{FD40134F-A8E2-4B30-9988-5A038936D101}"/>
          </ac:spMkLst>
        </pc:spChg>
        <pc:spChg chg="mod">
          <ac:chgData name="Christina Morrow" userId="43989237-7c22-4017-8756-22442f7f3983" providerId="ADAL" clId="{23F27D2F-77A9-419D-8D77-0D9CA01ECD24}" dt="2020-10-14T01:42:56.693" v="10604" actId="113"/>
          <ac:spMkLst>
            <pc:docMk/>
            <pc:sldMk cId="4250615010" sldId="358"/>
            <ac:spMk id="4" creationId="{13F8F131-611A-42D5-A84D-E4CFE7A112A0}"/>
          </ac:spMkLst>
        </pc:spChg>
        <pc:spChg chg="add del mod">
          <ac:chgData name="Christina Morrow" userId="43989237-7c22-4017-8756-22442f7f3983" providerId="ADAL" clId="{23F27D2F-77A9-419D-8D77-0D9CA01ECD24}" dt="2020-10-08T16:09:08.358" v="5327" actId="164"/>
          <ac:spMkLst>
            <pc:docMk/>
            <pc:sldMk cId="4250615010" sldId="358"/>
            <ac:spMk id="6" creationId="{67DADA79-ABAE-444F-A6DC-7B447A1DCEE6}"/>
          </ac:spMkLst>
        </pc:spChg>
        <pc:spChg chg="add del mod topLvl">
          <ac:chgData name="Christina Morrow" userId="43989237-7c22-4017-8756-22442f7f3983" providerId="ADAL" clId="{23F27D2F-77A9-419D-8D77-0D9CA01ECD24}" dt="2020-10-13T18:40:51.312" v="8901" actId="478"/>
          <ac:spMkLst>
            <pc:docMk/>
            <pc:sldMk cId="4250615010" sldId="358"/>
            <ac:spMk id="9" creationId="{33697EC4-793D-49C3-AADB-095DD444FE9B}"/>
          </ac:spMkLst>
        </pc:spChg>
        <pc:spChg chg="add">
          <ac:chgData name="Christina Morrow" userId="43989237-7c22-4017-8756-22442f7f3983" providerId="ADAL" clId="{23F27D2F-77A9-419D-8D77-0D9CA01ECD24}" dt="2020-10-14T02:22:27.557" v="11046" actId="22"/>
          <ac:spMkLst>
            <pc:docMk/>
            <pc:sldMk cId="4250615010" sldId="358"/>
            <ac:spMk id="13" creationId="{9692E465-02AB-4364-8629-7AC8B73433C8}"/>
          </ac:spMkLst>
        </pc:spChg>
        <pc:spChg chg="mod topLvl">
          <ac:chgData name="Christina Morrow" userId="43989237-7c22-4017-8756-22442f7f3983" providerId="ADAL" clId="{23F27D2F-77A9-419D-8D77-0D9CA01ECD24}" dt="2020-10-13T18:50:25.278" v="9057" actId="1076"/>
          <ac:spMkLst>
            <pc:docMk/>
            <pc:sldMk cId="4250615010" sldId="358"/>
            <ac:spMk id="22" creationId="{F1286993-F5D0-4CA2-900D-C55E783D9532}"/>
          </ac:spMkLst>
        </pc:spChg>
        <pc:spChg chg="add del mod">
          <ac:chgData name="Christina Morrow" userId="43989237-7c22-4017-8756-22442f7f3983" providerId="ADAL" clId="{23F27D2F-77A9-419D-8D77-0D9CA01ECD24}" dt="2020-10-14T02:22:26.964" v="11045" actId="478"/>
          <ac:spMkLst>
            <pc:docMk/>
            <pc:sldMk cId="4250615010" sldId="358"/>
            <ac:spMk id="117" creationId="{5259139C-A3F4-4E16-86E9-6337B468466D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56" creationId="{C1D89FED-5D6C-4049-BEBD-219947923C11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57" creationId="{C8B7253C-B1C8-4461-8992-FDDF9CE3B9AD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59" creationId="{8C7396F2-7FF4-4691-A0E2-0F97B734E2D7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0" creationId="{36883DC7-4AF4-4A98-A199-BCFDB5D375C1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1" creationId="{876BAAFC-11DB-4789-B78F-4E4589332F6E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2" creationId="{6E6D8E1C-5F64-4190-8C19-3F0F16B7D3A6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3" creationId="{4F3DF66E-832B-4CFC-BBB8-E708F9E81AED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4" creationId="{DF0A69F5-16A1-48A5-8D45-E1E286ECD234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5" creationId="{DCF837EA-A835-4951-AA16-7F2850D96A9A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66" creationId="{B16D9D20-C98D-4860-8999-40901F20855D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71" creationId="{603FF92E-AD54-4970-BE47-521AA855ABD1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73" creationId="{AAD823C3-CA75-4427-A7E9-D1C8656A6220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77" creationId="{1054969B-A454-4DF0-A2D2-AEE141501A41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78" creationId="{DCE20324-2195-4DC4-A4AE-6F8AFD275E97}"/>
          </ac:spMkLst>
        </pc:spChg>
        <pc:spChg chg="mod">
          <ac:chgData name="Christina Morrow" userId="43989237-7c22-4017-8756-22442f7f3983" providerId="ADAL" clId="{23F27D2F-77A9-419D-8D77-0D9CA01ECD24}" dt="2020-10-13T18:49:27.702" v="9026"/>
          <ac:spMkLst>
            <pc:docMk/>
            <pc:sldMk cId="4250615010" sldId="358"/>
            <ac:spMk id="179" creationId="{74C20E56-8A47-4359-9C93-D9997E4504D1}"/>
          </ac:spMkLst>
        </pc:spChg>
        <pc:spChg chg="mod">
          <ac:chgData name="Christina Morrow" userId="43989237-7c22-4017-8756-22442f7f3983" providerId="ADAL" clId="{23F27D2F-77A9-419D-8D77-0D9CA01ECD24}" dt="2020-10-08T16:09:22.615" v="5328" actId="1076"/>
          <ac:spMkLst>
            <pc:docMk/>
            <pc:sldMk cId="4250615010" sldId="358"/>
            <ac:spMk id="224" creationId="{0BEC294D-41DD-4633-A792-9317D127E286}"/>
          </ac:spMkLst>
        </pc:spChg>
        <pc:spChg chg="mod">
          <ac:chgData name="Christina Morrow" userId="43989237-7c22-4017-8756-22442f7f3983" providerId="ADAL" clId="{23F27D2F-77A9-419D-8D77-0D9CA01ECD24}" dt="2020-10-08T16:09:34.350" v="5329" actId="1076"/>
          <ac:spMkLst>
            <pc:docMk/>
            <pc:sldMk cId="4250615010" sldId="358"/>
            <ac:spMk id="225" creationId="{4FB68E61-A79B-4CE6-B363-776594EDB0B4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0" creationId="{20D8B6D1-D3F6-40EF-ABE3-8BDF17F69BC3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1" creationId="{095B8822-461C-4563-BB78-655BDECE3826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3" creationId="{9D3A78CB-BE4B-44FD-91FE-2D2681F455D0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4" creationId="{761926C6-F87C-47A3-9C53-682B51B8E555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5" creationId="{74AE1652-F6D4-4A4A-A7C0-DFB757824615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6" creationId="{44929AF7-284B-45BF-8E87-422EE0FAADBD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7" creationId="{1AEF2971-0BBD-4F10-AC6C-19BF98E1AFC1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8" creationId="{526F7F33-F43C-494D-9820-36B557B19A24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79" creationId="{56E84749-65CB-458E-95CB-0B4FEFF8A624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80" creationId="{925AAD77-8078-4B3F-9E50-C353D9AA8A5C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84" creationId="{B625018B-C2A5-4CC3-AD37-670A58A41179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86" creationId="{78D26B58-BF53-4720-B0D8-6F107B45D0DC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90" creationId="{6C75348E-DBCE-4CE1-AF82-7B4616D0D46A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91" creationId="{0079B672-8630-4090-A28A-83E4DCFF8683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292" creationId="{4B8EAA66-BAC6-4F90-90B2-F24708FCBBF9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35" creationId="{A0DD68EB-ADCF-430A-AC02-5A633F00A707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39" creationId="{686E6A66-B4FD-483C-994B-5EBF8387F756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0" creationId="{AE3C1F9A-482C-4875-9847-9683E2D0F7F2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1" creationId="{6948F14B-33F5-42B5-A23A-C0EFA005BBEC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2" creationId="{FE3BB429-2A22-48CC-9145-61304AF7FCA8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3" creationId="{334E1B36-A96E-40AF-9752-972A8E9F41B8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4" creationId="{2ECBD445-0E14-42AB-B3C8-0E4C5393711B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5" creationId="{FA0C9AB7-1EA6-4285-8592-BE84F8D209A0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6" creationId="{ED3E068B-3881-46C8-B549-0F0230F531C2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8" creationId="{DAA83A15-9425-4C36-8034-66C87B504A99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49" creationId="{BF05A589-4114-4E1F-AD00-2C1B6886290A}"/>
          </ac:spMkLst>
        </pc:spChg>
        <pc:spChg chg="mod">
          <ac:chgData name="Christina Morrow" userId="43989237-7c22-4017-8756-22442f7f3983" providerId="ADAL" clId="{23F27D2F-77A9-419D-8D77-0D9CA01ECD24}" dt="2020-10-13T18:40:46.966" v="8898" actId="165"/>
          <ac:spMkLst>
            <pc:docMk/>
            <pc:sldMk cId="4250615010" sldId="358"/>
            <ac:spMk id="350" creationId="{7A03409B-F6D9-4480-9F83-8EE0C46C2DC5}"/>
          </ac:spMkLst>
        </pc:spChg>
        <pc:grpChg chg="add mod">
          <ac:chgData name="Christina Morrow" userId="43989237-7c22-4017-8756-22442f7f3983" providerId="ADAL" clId="{23F27D2F-77A9-419D-8D77-0D9CA01ECD24}" dt="2020-10-08T16:09:08.358" v="5327" actId="164"/>
          <ac:grpSpMkLst>
            <pc:docMk/>
            <pc:sldMk cId="4250615010" sldId="358"/>
            <ac:grpSpMk id="7" creationId="{213ED724-08D3-43BB-91CA-9BEDD37CA84F}"/>
          </ac:grpSpMkLst>
        </pc:grpChg>
        <pc:grpChg chg="mod">
          <ac:chgData name="Christina Morrow" userId="43989237-7c22-4017-8756-22442f7f3983" providerId="ADAL" clId="{23F27D2F-77A9-419D-8D77-0D9CA01ECD24}" dt="2020-10-08T16:09:08.358" v="5327" actId="164"/>
          <ac:grpSpMkLst>
            <pc:docMk/>
            <pc:sldMk cId="4250615010" sldId="358"/>
            <ac:grpSpMk id="11" creationId="{ACD96BB3-2E3B-4E0E-B274-2F92E9079C70}"/>
          </ac:grpSpMkLst>
        </pc:grpChg>
        <pc:grpChg chg="del mod">
          <ac:chgData name="Christina Morrow" userId="43989237-7c22-4017-8756-22442f7f3983" providerId="ADAL" clId="{23F27D2F-77A9-419D-8D77-0D9CA01ECD24}" dt="2020-10-13T18:40:46.966" v="8898" actId="165"/>
          <ac:grpSpMkLst>
            <pc:docMk/>
            <pc:sldMk cId="4250615010" sldId="358"/>
            <ac:grpSpMk id="13" creationId="{95BB201E-F735-424C-82EC-1A4012D768BA}"/>
          </ac:grpSpMkLst>
        </pc:grpChg>
        <pc:grpChg chg="mod">
          <ac:chgData name="Christina Morrow" userId="43989237-7c22-4017-8756-22442f7f3983" providerId="ADAL" clId="{23F27D2F-77A9-419D-8D77-0D9CA01ECD24}" dt="2020-10-08T16:12:29.394" v="5359" actId="1076"/>
          <ac:grpSpMkLst>
            <pc:docMk/>
            <pc:sldMk cId="4250615010" sldId="358"/>
            <ac:grpSpMk id="14" creationId="{66C1130B-BAD5-4227-B641-F3152BF5F480}"/>
          </ac:grpSpMkLst>
        </pc:grpChg>
        <pc:grpChg chg="add del mod">
          <ac:chgData name="Christina Morrow" userId="43989237-7c22-4017-8756-22442f7f3983" providerId="ADAL" clId="{23F27D2F-77A9-419D-8D77-0D9CA01ECD24}" dt="2020-10-13T18:49:52.040" v="9040" actId="478"/>
          <ac:grpSpMkLst>
            <pc:docMk/>
            <pc:sldMk cId="4250615010" sldId="358"/>
            <ac:grpSpMk id="155" creationId="{106BB76A-58D2-4A9D-82B1-F3D714876810}"/>
          </ac:grpSpMkLst>
        </pc:grpChg>
        <pc:grpChg chg="del mod topLvl">
          <ac:chgData name="Christina Morrow" userId="43989237-7c22-4017-8756-22442f7f3983" providerId="ADAL" clId="{23F27D2F-77A9-419D-8D77-0D9CA01ECD24}" dt="2020-10-13T18:40:53.451" v="8902" actId="478"/>
          <ac:grpSpMkLst>
            <pc:docMk/>
            <pc:sldMk cId="4250615010" sldId="358"/>
            <ac:grpSpMk id="269" creationId="{99A2DCB7-A6DB-4A7E-B800-84B933C170DF}"/>
          </ac:grpSpMkLst>
        </pc:grpChg>
        <pc:grpChg chg="del mod topLvl">
          <ac:chgData name="Christina Morrow" userId="43989237-7c22-4017-8756-22442f7f3983" providerId="ADAL" clId="{23F27D2F-77A9-419D-8D77-0D9CA01ECD24}" dt="2020-10-13T18:40:49.105" v="8899" actId="478"/>
          <ac:grpSpMkLst>
            <pc:docMk/>
            <pc:sldMk cId="4250615010" sldId="358"/>
            <ac:grpSpMk id="333" creationId="{0F471D0A-501A-4900-B865-D9B060FF95B9}"/>
          </ac:grpSpMkLst>
        </pc:grpChg>
        <pc:grpChg chg="mod">
          <ac:chgData name="Christina Morrow" userId="43989237-7c22-4017-8756-22442f7f3983" providerId="ADAL" clId="{23F27D2F-77A9-419D-8D77-0D9CA01ECD24}" dt="2020-10-13T18:40:46.966" v="8898" actId="165"/>
          <ac:grpSpMkLst>
            <pc:docMk/>
            <pc:sldMk cId="4250615010" sldId="358"/>
            <ac:grpSpMk id="334" creationId="{CA65000E-CBDF-4806-9F66-7DFD6A1ABB90}"/>
          </ac:grpSpMkLst>
        </pc:grpChg>
        <pc:picChg chg="add mod">
          <ac:chgData name="Christina Morrow" userId="43989237-7c22-4017-8756-22442f7f3983" providerId="ADAL" clId="{23F27D2F-77A9-419D-8D77-0D9CA01ECD24}" dt="2020-10-13T18:50:59.466" v="9073" actId="1076"/>
          <ac:picMkLst>
            <pc:docMk/>
            <pc:sldMk cId="4250615010" sldId="358"/>
            <ac:picMk id="15" creationId="{0BE54474-20BB-408A-9176-4B9103D45B87}"/>
          </ac:picMkLst>
        </pc:picChg>
        <pc:picChg chg="add mod">
          <ac:chgData name="Christina Morrow" userId="43989237-7c22-4017-8756-22442f7f3983" providerId="ADAL" clId="{23F27D2F-77A9-419D-8D77-0D9CA01ECD24}" dt="2020-10-13T18:50:47.103" v="9067" actId="1076"/>
          <ac:picMkLst>
            <pc:docMk/>
            <pc:sldMk cId="4250615010" sldId="358"/>
            <ac:picMk id="17" creationId="{3D5FB41D-18C2-462B-B3B0-91C7101C0800}"/>
          </ac:picMkLst>
        </pc:picChg>
        <pc:picChg chg="add mod">
          <ac:chgData name="Christina Morrow" userId="43989237-7c22-4017-8756-22442f7f3983" providerId="ADAL" clId="{23F27D2F-77A9-419D-8D77-0D9CA01ECD24}" dt="2020-10-13T18:50:36.488" v="9061" actId="1076"/>
          <ac:picMkLst>
            <pc:docMk/>
            <pc:sldMk cId="4250615010" sldId="358"/>
            <ac:picMk id="19" creationId="{F3D2A3D5-D1D5-403E-935B-F3A21B676397}"/>
          </ac:picMkLst>
        </pc:picChg>
        <pc:picChg chg="mod">
          <ac:chgData name="Christina Morrow" userId="43989237-7c22-4017-8756-22442f7f3983" providerId="ADAL" clId="{23F27D2F-77A9-419D-8D77-0D9CA01ECD24}" dt="2020-10-13T18:40:46.966" v="8898" actId="165"/>
          <ac:picMkLst>
            <pc:docMk/>
            <pc:sldMk cId="4250615010" sldId="358"/>
            <ac:picMk id="336" creationId="{5606BB6F-AE3E-492B-8821-AB496C6B6B64}"/>
          </ac:picMkLst>
        </pc:picChg>
        <pc:picChg chg="mod">
          <ac:chgData name="Christina Morrow" userId="43989237-7c22-4017-8756-22442f7f3983" providerId="ADAL" clId="{23F27D2F-77A9-419D-8D77-0D9CA01ECD24}" dt="2020-10-13T18:40:46.966" v="8898" actId="165"/>
          <ac:picMkLst>
            <pc:docMk/>
            <pc:sldMk cId="4250615010" sldId="358"/>
            <ac:picMk id="337" creationId="{3930F9C6-A5D0-41BB-BD3C-6D0392338928}"/>
          </ac:picMkLst>
        </pc:picChg>
        <pc:picChg chg="mod">
          <ac:chgData name="Christina Morrow" userId="43989237-7c22-4017-8756-22442f7f3983" providerId="ADAL" clId="{23F27D2F-77A9-419D-8D77-0D9CA01ECD24}" dt="2020-10-13T18:40:46.966" v="8898" actId="165"/>
          <ac:picMkLst>
            <pc:docMk/>
            <pc:sldMk cId="4250615010" sldId="358"/>
            <ac:picMk id="338" creationId="{0A202BD7-E1E0-4F67-9727-90EB26FFF10D}"/>
          </ac:picMkLst>
        </pc:picChg>
        <pc:cxnChg chg="mod">
          <ac:chgData name="Christina Morrow" userId="43989237-7c22-4017-8756-22442f7f3983" providerId="ADAL" clId="{23F27D2F-77A9-419D-8D77-0D9CA01ECD24}" dt="2020-10-13T18:49:52.040" v="9040" actId="478"/>
          <ac:cxnSpMkLst>
            <pc:docMk/>
            <pc:sldMk cId="4250615010" sldId="358"/>
            <ac:cxnSpMk id="158" creationId="{5B5ED7EF-BF9C-4439-BF11-47189C37B35F}"/>
          </ac:cxnSpMkLst>
        </pc:cxnChg>
        <pc:cxnChg chg="mod">
          <ac:chgData name="Christina Morrow" userId="43989237-7c22-4017-8756-22442f7f3983" providerId="ADAL" clId="{23F27D2F-77A9-419D-8D77-0D9CA01ECD24}" dt="2020-10-13T18:49:52.040" v="9040" actId="478"/>
          <ac:cxnSpMkLst>
            <pc:docMk/>
            <pc:sldMk cId="4250615010" sldId="358"/>
            <ac:cxnSpMk id="167" creationId="{FB59242B-8566-4491-8B48-E4362F729267}"/>
          </ac:cxnSpMkLst>
        </pc:cxnChg>
        <pc:cxnChg chg="mod">
          <ac:chgData name="Christina Morrow" userId="43989237-7c22-4017-8756-22442f7f3983" providerId="ADAL" clId="{23F27D2F-77A9-419D-8D77-0D9CA01ECD24}" dt="2020-10-13T18:49:52.040" v="9040" actId="478"/>
          <ac:cxnSpMkLst>
            <pc:docMk/>
            <pc:sldMk cId="4250615010" sldId="358"/>
            <ac:cxnSpMk id="169" creationId="{34665FB6-A3CF-400C-ACA3-388928E1F66E}"/>
          </ac:cxnSpMkLst>
        </pc:cxnChg>
        <pc:cxnChg chg="mod">
          <ac:chgData name="Christina Morrow" userId="43989237-7c22-4017-8756-22442f7f3983" providerId="ADAL" clId="{23F27D2F-77A9-419D-8D77-0D9CA01ECD24}" dt="2020-10-13T18:49:52.040" v="9040" actId="478"/>
          <ac:cxnSpMkLst>
            <pc:docMk/>
            <pc:sldMk cId="4250615010" sldId="358"/>
            <ac:cxnSpMk id="170" creationId="{9B8789E4-58AA-4746-82C0-71D4A1158475}"/>
          </ac:cxnSpMkLst>
        </pc:cxnChg>
        <pc:cxnChg chg="mod">
          <ac:chgData name="Christina Morrow" userId="43989237-7c22-4017-8756-22442f7f3983" providerId="ADAL" clId="{23F27D2F-77A9-419D-8D77-0D9CA01ECD24}" dt="2020-10-13T18:49:27.702" v="9026"/>
          <ac:cxnSpMkLst>
            <pc:docMk/>
            <pc:sldMk cId="4250615010" sldId="358"/>
            <ac:cxnSpMk id="172" creationId="{DD7BF7FB-B880-4E41-906B-C4EC4AC9380E}"/>
          </ac:cxnSpMkLst>
        </pc:cxnChg>
        <pc:cxnChg chg="mod">
          <ac:chgData name="Christina Morrow" userId="43989237-7c22-4017-8756-22442f7f3983" providerId="ADAL" clId="{23F27D2F-77A9-419D-8D77-0D9CA01ECD24}" dt="2020-10-13T18:49:52.040" v="9040" actId="478"/>
          <ac:cxnSpMkLst>
            <pc:docMk/>
            <pc:sldMk cId="4250615010" sldId="358"/>
            <ac:cxnSpMk id="174" creationId="{4B68AE2D-4244-4BE7-A8ED-9A7A32FEFDF3}"/>
          </ac:cxnSpMkLst>
        </pc:cxnChg>
        <pc:cxnChg chg="mod">
          <ac:chgData name="Christina Morrow" userId="43989237-7c22-4017-8756-22442f7f3983" providerId="ADAL" clId="{23F27D2F-77A9-419D-8D77-0D9CA01ECD24}" dt="2020-10-13T18:49:27.702" v="9026"/>
          <ac:cxnSpMkLst>
            <pc:docMk/>
            <pc:sldMk cId="4250615010" sldId="358"/>
            <ac:cxnSpMk id="175" creationId="{C223AAF6-79E8-4029-9529-4E268152E8F7}"/>
          </ac:cxnSpMkLst>
        </pc:cxnChg>
        <pc:cxnChg chg="mod">
          <ac:chgData name="Christina Morrow" userId="43989237-7c22-4017-8756-22442f7f3983" providerId="ADAL" clId="{23F27D2F-77A9-419D-8D77-0D9CA01ECD24}" dt="2020-10-13T18:49:27.702" v="9026"/>
          <ac:cxnSpMkLst>
            <pc:docMk/>
            <pc:sldMk cId="4250615010" sldId="358"/>
            <ac:cxnSpMk id="176" creationId="{FD846081-714D-4EEA-92DA-53323119A069}"/>
          </ac:cxnSpMkLst>
        </pc:cxnChg>
        <pc:cxnChg chg="mod">
          <ac:chgData name="Christina Morrow" userId="43989237-7c22-4017-8756-22442f7f3983" providerId="ADAL" clId="{23F27D2F-77A9-419D-8D77-0D9CA01ECD24}" dt="2020-10-13T18:49:52.040" v="9040" actId="478"/>
          <ac:cxnSpMkLst>
            <pc:docMk/>
            <pc:sldMk cId="4250615010" sldId="358"/>
            <ac:cxnSpMk id="180" creationId="{5600A80B-BC47-4C60-9719-C0D7065CFE50}"/>
          </ac:cxnSpMkLst>
        </pc:cxnChg>
        <pc:cxnChg chg="mod">
          <ac:chgData name="Christina Morrow" userId="43989237-7c22-4017-8756-22442f7f3983" providerId="ADAL" clId="{23F27D2F-77A9-419D-8D77-0D9CA01ECD24}" dt="2020-10-08T16:09:34.350" v="5329" actId="1076"/>
          <ac:cxnSpMkLst>
            <pc:docMk/>
            <pc:sldMk cId="4250615010" sldId="358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13T18:40:53.451" v="8902" actId="478"/>
          <ac:cxnSpMkLst>
            <pc:docMk/>
            <pc:sldMk cId="4250615010" sldId="358"/>
            <ac:cxnSpMk id="272" creationId="{E95EF6FD-330A-450D-9E22-8DCA2E257D9B}"/>
          </ac:cxnSpMkLst>
        </pc:cxnChg>
        <pc:cxnChg chg="mod">
          <ac:chgData name="Christina Morrow" userId="43989237-7c22-4017-8756-22442f7f3983" providerId="ADAL" clId="{23F27D2F-77A9-419D-8D77-0D9CA01ECD24}" dt="2020-10-13T18:40:53.451" v="8902" actId="478"/>
          <ac:cxnSpMkLst>
            <pc:docMk/>
            <pc:sldMk cId="4250615010" sldId="358"/>
            <ac:cxnSpMk id="281" creationId="{E9CE77EF-AE6C-456B-BA22-69E353D33945}"/>
          </ac:cxnSpMkLst>
        </pc:cxnChg>
        <pc:cxnChg chg="mod">
          <ac:chgData name="Christina Morrow" userId="43989237-7c22-4017-8756-22442f7f3983" providerId="ADAL" clId="{23F27D2F-77A9-419D-8D77-0D9CA01ECD24}" dt="2020-10-13T18:40:53.451" v="8902" actId="478"/>
          <ac:cxnSpMkLst>
            <pc:docMk/>
            <pc:sldMk cId="4250615010" sldId="358"/>
            <ac:cxnSpMk id="282" creationId="{1A2C2D8E-918F-486A-8108-CD638137777F}"/>
          </ac:cxnSpMkLst>
        </pc:cxnChg>
        <pc:cxnChg chg="mod">
          <ac:chgData name="Christina Morrow" userId="43989237-7c22-4017-8756-22442f7f3983" providerId="ADAL" clId="{23F27D2F-77A9-419D-8D77-0D9CA01ECD24}" dt="2020-10-13T18:40:53.451" v="8902" actId="478"/>
          <ac:cxnSpMkLst>
            <pc:docMk/>
            <pc:sldMk cId="4250615010" sldId="358"/>
            <ac:cxnSpMk id="283" creationId="{1606C41B-F419-4882-B0E1-36604FEC65EA}"/>
          </ac:cxnSpMkLst>
        </pc:cxnChg>
        <pc:cxnChg chg="mod">
          <ac:chgData name="Christina Morrow" userId="43989237-7c22-4017-8756-22442f7f3983" providerId="ADAL" clId="{23F27D2F-77A9-419D-8D77-0D9CA01ECD24}" dt="2020-10-13T18:40:46.966" v="8898" actId="165"/>
          <ac:cxnSpMkLst>
            <pc:docMk/>
            <pc:sldMk cId="4250615010" sldId="358"/>
            <ac:cxnSpMk id="285" creationId="{558272C3-A6A0-4EC4-AB60-8E31FB161F7C}"/>
          </ac:cxnSpMkLst>
        </pc:cxnChg>
        <pc:cxnChg chg="mod">
          <ac:chgData name="Christina Morrow" userId="43989237-7c22-4017-8756-22442f7f3983" providerId="ADAL" clId="{23F27D2F-77A9-419D-8D77-0D9CA01ECD24}" dt="2020-10-13T18:40:53.451" v="8902" actId="478"/>
          <ac:cxnSpMkLst>
            <pc:docMk/>
            <pc:sldMk cId="4250615010" sldId="358"/>
            <ac:cxnSpMk id="287" creationId="{10AA4352-1EC8-4681-BE88-89B40A849A5F}"/>
          </ac:cxnSpMkLst>
        </pc:cxnChg>
        <pc:cxnChg chg="mod">
          <ac:chgData name="Christina Morrow" userId="43989237-7c22-4017-8756-22442f7f3983" providerId="ADAL" clId="{23F27D2F-77A9-419D-8D77-0D9CA01ECD24}" dt="2020-10-13T18:40:46.966" v="8898" actId="165"/>
          <ac:cxnSpMkLst>
            <pc:docMk/>
            <pc:sldMk cId="4250615010" sldId="358"/>
            <ac:cxnSpMk id="288" creationId="{D785A93D-87CC-4C69-AF06-A2A17A50346D}"/>
          </ac:cxnSpMkLst>
        </pc:cxnChg>
        <pc:cxnChg chg="mod">
          <ac:chgData name="Christina Morrow" userId="43989237-7c22-4017-8756-22442f7f3983" providerId="ADAL" clId="{23F27D2F-77A9-419D-8D77-0D9CA01ECD24}" dt="2020-10-13T18:40:46.966" v="8898" actId="165"/>
          <ac:cxnSpMkLst>
            <pc:docMk/>
            <pc:sldMk cId="4250615010" sldId="358"/>
            <ac:cxnSpMk id="289" creationId="{EBE57755-2A4D-401E-8650-25085EBA033B}"/>
          </ac:cxnSpMkLst>
        </pc:cxnChg>
        <pc:cxnChg chg="mod">
          <ac:chgData name="Christina Morrow" userId="43989237-7c22-4017-8756-22442f7f3983" providerId="ADAL" clId="{23F27D2F-77A9-419D-8D77-0D9CA01ECD24}" dt="2020-10-13T18:40:53.451" v="8902" actId="478"/>
          <ac:cxnSpMkLst>
            <pc:docMk/>
            <pc:sldMk cId="4250615010" sldId="358"/>
            <ac:cxnSpMk id="293" creationId="{40B1BC5A-4F54-4DB1-979F-34DA054B4A4F}"/>
          </ac:cxnSpMkLst>
        </pc:cxnChg>
        <pc:cxnChg chg="mod">
          <ac:chgData name="Christina Morrow" userId="43989237-7c22-4017-8756-22442f7f3983" providerId="ADAL" clId="{23F27D2F-77A9-419D-8D77-0D9CA01ECD24}" dt="2020-10-13T18:40:46.966" v="8898" actId="165"/>
          <ac:cxnSpMkLst>
            <pc:docMk/>
            <pc:sldMk cId="4250615010" sldId="358"/>
            <ac:cxnSpMk id="347" creationId="{B7FCFB59-1A0D-4026-8711-A9116166032F}"/>
          </ac:cxnSpMkLst>
        </pc:cxnChg>
      </pc:sldChg>
      <pc:sldChg chg="addSp delSp modSp add del mod modTransition">
        <pc:chgData name="Christina Morrow" userId="43989237-7c22-4017-8756-22442f7f3983" providerId="ADAL" clId="{23F27D2F-77A9-419D-8D77-0D9CA01ECD24}" dt="2020-10-08T16:12:35.886" v="5362" actId="47"/>
        <pc:sldMkLst>
          <pc:docMk/>
          <pc:sldMk cId="1106419940" sldId="359"/>
        </pc:sldMkLst>
        <pc:spChg chg="mod">
          <ac:chgData name="Christina Morrow" userId="43989237-7c22-4017-8756-22442f7f3983" providerId="ADAL" clId="{23F27D2F-77A9-419D-8D77-0D9CA01ECD24}" dt="2020-10-08T16:11:10.251" v="5351" actId="1076"/>
          <ac:spMkLst>
            <pc:docMk/>
            <pc:sldMk cId="1106419940" sldId="359"/>
            <ac:spMk id="24" creationId="{0F69F403-81C4-4E46-9882-CF9366880F70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55" creationId="{F3086759-CD7A-4489-8C9C-4D6680957700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56" creationId="{A1861062-A154-4B8D-9AA6-58212AE2630F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60" creationId="{AA96A9DA-C4BB-4CF6-9443-84B77AE8AB49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64" creationId="{DD26A7E9-274E-45FE-9067-5E4E3D88F88E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65" creationId="{C2727DF1-EC20-4CD7-B6E8-99F2563CB1A7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66" creationId="{E81AB4D4-36CA-4DDB-AA0B-01F8E5F49060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67" creationId="{5C49C9ED-F0A5-4FB5-91B5-0905E00AA1AC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69" creationId="{6482A8B0-C21E-441C-9B61-969E024261A4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0" creationId="{375136D8-E656-45BE-967F-424AB3BC8E62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1" creationId="{CA036D53-C4A6-4306-ADCB-89305C7E3037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2" creationId="{23433253-EB00-4720-84FB-4A34D4407B0A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4" creationId="{0BCA3160-6D9B-4C8D-844A-FAF09D3AB018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5" creationId="{98DC0DBC-61FC-43FC-9A69-E905B751C244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6" creationId="{706DB4D2-BE92-4CC6-9E61-CAB1519F20B2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7" creationId="{A277598F-B4D0-4D3B-B4F8-01C7831950DC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78" creationId="{8ACE795F-4249-4AAB-BB43-1F7E1DAFB991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0" creationId="{B4980D0D-3915-4F34-9D25-DD2C505D47C4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1" creationId="{F3DF360A-10C6-4D95-A735-531FBC53133E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2" creationId="{938144A8-05CE-4D24-81BC-42CF29CF2874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3" creationId="{8E81572F-58F7-477F-9173-1369FE7FA250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4" creationId="{142CEDC2-931C-4B5E-9E91-7D4E9CE2BA0C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5" creationId="{83871D94-0874-46C7-AE19-E5499921D3D2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6" creationId="{95810BA2-58C6-4896-8D67-5279CA5A4B18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87" creationId="{DC0040B1-3BC5-43FB-B4E5-19B7C8EB8723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91" creationId="{48725664-4D84-43E8-B0F4-B90ECC0544BA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93" creationId="{0D50997C-423F-4671-83BC-E94DE33040D4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97" creationId="{4F2D80B0-098B-4A63-B564-6C467C8F650D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98" creationId="{337F1D84-3ACF-4D0F-A6B8-01ADC4D75C26}"/>
          </ac:spMkLst>
        </pc:spChg>
        <pc:spChg chg="mod">
          <ac:chgData name="Christina Morrow" userId="43989237-7c22-4017-8756-22442f7f3983" providerId="ADAL" clId="{23F27D2F-77A9-419D-8D77-0D9CA01ECD24}" dt="2020-10-08T16:10:58.158" v="5346"/>
          <ac:spMkLst>
            <pc:docMk/>
            <pc:sldMk cId="1106419940" sldId="359"/>
            <ac:spMk id="199" creationId="{44AFD472-B011-418D-9BD5-3C5E911BC2AB}"/>
          </ac:spMkLst>
        </pc:spChg>
        <pc:grpChg chg="del mod">
          <ac:chgData name="Christina Morrow" userId="43989237-7c22-4017-8756-22442f7f3983" providerId="ADAL" clId="{23F27D2F-77A9-419D-8D77-0D9CA01ECD24}" dt="2020-10-08T16:10:52.779" v="5345" actId="478"/>
          <ac:grpSpMkLst>
            <pc:docMk/>
            <pc:sldMk cId="1106419940" sldId="359"/>
            <ac:grpSpMk id="13" creationId="{95BB201E-F735-424C-82EC-1A4012D768BA}"/>
          </ac:grpSpMkLst>
        </pc:grpChg>
        <pc:grpChg chg="mod">
          <ac:chgData name="Christina Morrow" userId="43989237-7c22-4017-8756-22442f7f3983" providerId="ADAL" clId="{23F27D2F-77A9-419D-8D77-0D9CA01ECD24}" dt="2020-10-08T16:11:07.723" v="5350" actId="1076"/>
          <ac:grpSpMkLst>
            <pc:docMk/>
            <pc:sldMk cId="1106419940" sldId="359"/>
            <ac:grpSpMk id="14" creationId="{66C1130B-BAD5-4227-B641-F3152BF5F480}"/>
          </ac:grpSpMkLst>
        </pc:grpChg>
        <pc:grpChg chg="add mod">
          <ac:chgData name="Christina Morrow" userId="43989237-7c22-4017-8756-22442f7f3983" providerId="ADAL" clId="{23F27D2F-77A9-419D-8D77-0D9CA01ECD24}" dt="2020-10-08T16:11:15.515" v="5352" actId="1076"/>
          <ac:grpSpMkLst>
            <pc:docMk/>
            <pc:sldMk cId="1106419940" sldId="359"/>
            <ac:grpSpMk id="154" creationId="{62B1D26B-0F3D-4682-8D57-A12767BE8392}"/>
          </ac:grpSpMkLst>
        </pc:grpChg>
        <pc:grpChg chg="mod">
          <ac:chgData name="Christina Morrow" userId="43989237-7c22-4017-8756-22442f7f3983" providerId="ADAL" clId="{23F27D2F-77A9-419D-8D77-0D9CA01ECD24}" dt="2020-10-08T16:10:58.158" v="5346"/>
          <ac:grpSpMkLst>
            <pc:docMk/>
            <pc:sldMk cId="1106419940" sldId="359"/>
            <ac:grpSpMk id="157" creationId="{DBC89C91-5505-45A4-9217-BA8F2E8CD597}"/>
          </ac:grpSpMkLst>
        </pc:grpChg>
        <pc:grpChg chg="mod">
          <ac:chgData name="Christina Morrow" userId="43989237-7c22-4017-8756-22442f7f3983" providerId="ADAL" clId="{23F27D2F-77A9-419D-8D77-0D9CA01ECD24}" dt="2020-10-08T16:10:58.158" v="5346"/>
          <ac:grpSpMkLst>
            <pc:docMk/>
            <pc:sldMk cId="1106419940" sldId="359"/>
            <ac:grpSpMk id="158" creationId="{C4FC668C-9873-4C28-9309-4AADC9A2411B}"/>
          </ac:grpSpMkLst>
        </pc:grpChg>
        <pc:grpChg chg="mod">
          <ac:chgData name="Christina Morrow" userId="43989237-7c22-4017-8756-22442f7f3983" providerId="ADAL" clId="{23F27D2F-77A9-419D-8D77-0D9CA01ECD24}" dt="2020-10-08T16:10:58.158" v="5346"/>
          <ac:grpSpMkLst>
            <pc:docMk/>
            <pc:sldMk cId="1106419940" sldId="359"/>
            <ac:grpSpMk id="159" creationId="{82CE5FDD-6FEE-40CB-8A0E-CC2964DCAF98}"/>
          </ac:grpSpMkLst>
        </pc:grpChg>
        <pc:picChg chg="mod">
          <ac:chgData name="Christina Morrow" userId="43989237-7c22-4017-8756-22442f7f3983" providerId="ADAL" clId="{23F27D2F-77A9-419D-8D77-0D9CA01ECD24}" dt="2020-10-08T16:10:58.158" v="5346"/>
          <ac:picMkLst>
            <pc:docMk/>
            <pc:sldMk cId="1106419940" sldId="359"/>
            <ac:picMk id="161" creationId="{93A95B6E-51F5-4EF6-A120-01067BCEC309}"/>
          </ac:picMkLst>
        </pc:picChg>
        <pc:picChg chg="mod">
          <ac:chgData name="Christina Morrow" userId="43989237-7c22-4017-8756-22442f7f3983" providerId="ADAL" clId="{23F27D2F-77A9-419D-8D77-0D9CA01ECD24}" dt="2020-10-08T16:10:58.158" v="5346"/>
          <ac:picMkLst>
            <pc:docMk/>
            <pc:sldMk cId="1106419940" sldId="359"/>
            <ac:picMk id="162" creationId="{66FEDB51-AB85-4510-BD64-E2DF762886DA}"/>
          </ac:picMkLst>
        </pc:picChg>
        <pc:picChg chg="mod">
          <ac:chgData name="Christina Morrow" userId="43989237-7c22-4017-8756-22442f7f3983" providerId="ADAL" clId="{23F27D2F-77A9-419D-8D77-0D9CA01ECD24}" dt="2020-10-08T16:10:58.158" v="5346"/>
          <ac:picMkLst>
            <pc:docMk/>
            <pc:sldMk cId="1106419940" sldId="359"/>
            <ac:picMk id="163" creationId="{ED3DC5F5-55C6-414A-8268-BA5798E27CD4}"/>
          </ac:picMkLst>
        </pc:pic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73" creationId="{5E439715-A2E5-4467-972E-901DC30EB208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79" creationId="{E99531C9-7381-4A34-A59A-B23E3D557953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88" creationId="{E0CEDF7B-ED8F-4ABD-9261-8E8BFBFFFAB4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89" creationId="{FFEACFF8-D2CC-4537-87F5-FAD9693D3072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90" creationId="{2E36B5A8-35A2-4039-87A1-9D1A85FDE25C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92" creationId="{B24B35CA-B8AB-4276-BE37-61B4680CBF22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94" creationId="{507BBFAF-5BDD-453C-96CD-D97C705A21B5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95" creationId="{1488BBF2-3029-41F2-8826-AC74AA625DB8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196" creationId="{9F60DEDF-693F-49DB-9FC7-28B1A2A912CC}"/>
          </ac:cxnSpMkLst>
        </pc:cxnChg>
        <pc:cxnChg chg="mod">
          <ac:chgData name="Christina Morrow" userId="43989237-7c22-4017-8756-22442f7f3983" providerId="ADAL" clId="{23F27D2F-77A9-419D-8D77-0D9CA01ECD24}" dt="2020-10-08T16:10:58.158" v="5346"/>
          <ac:cxnSpMkLst>
            <pc:docMk/>
            <pc:sldMk cId="1106419940" sldId="359"/>
            <ac:cxnSpMk id="200" creationId="{EE72B843-7424-42DA-ADAB-65B250983751}"/>
          </ac:cxnSpMkLst>
        </pc:cxnChg>
        <pc:cxnChg chg="mod">
          <ac:chgData name="Christina Morrow" userId="43989237-7c22-4017-8756-22442f7f3983" providerId="ADAL" clId="{23F27D2F-77A9-419D-8D77-0D9CA01ECD24}" dt="2020-10-08T16:10:52.779" v="5345" actId="478"/>
          <ac:cxnSpMkLst>
            <pc:docMk/>
            <pc:sldMk cId="1106419940" sldId="359"/>
            <ac:cxnSpMk id="272" creationId="{E95EF6FD-330A-450D-9E22-8DCA2E257D9B}"/>
          </ac:cxnSpMkLst>
        </pc:cxnChg>
        <pc:cxnChg chg="mod">
          <ac:chgData name="Christina Morrow" userId="43989237-7c22-4017-8756-22442f7f3983" providerId="ADAL" clId="{23F27D2F-77A9-419D-8D77-0D9CA01ECD24}" dt="2020-10-08T16:10:52.779" v="5345" actId="478"/>
          <ac:cxnSpMkLst>
            <pc:docMk/>
            <pc:sldMk cId="1106419940" sldId="359"/>
            <ac:cxnSpMk id="281" creationId="{E9CE77EF-AE6C-456B-BA22-69E353D33945}"/>
          </ac:cxnSpMkLst>
        </pc:cxnChg>
        <pc:cxnChg chg="mod">
          <ac:chgData name="Christina Morrow" userId="43989237-7c22-4017-8756-22442f7f3983" providerId="ADAL" clId="{23F27D2F-77A9-419D-8D77-0D9CA01ECD24}" dt="2020-10-08T16:10:52.779" v="5345" actId="478"/>
          <ac:cxnSpMkLst>
            <pc:docMk/>
            <pc:sldMk cId="1106419940" sldId="359"/>
            <ac:cxnSpMk id="282" creationId="{1A2C2D8E-918F-486A-8108-CD638137777F}"/>
          </ac:cxnSpMkLst>
        </pc:cxnChg>
        <pc:cxnChg chg="mod">
          <ac:chgData name="Christina Morrow" userId="43989237-7c22-4017-8756-22442f7f3983" providerId="ADAL" clId="{23F27D2F-77A9-419D-8D77-0D9CA01ECD24}" dt="2020-10-08T16:10:52.779" v="5345" actId="478"/>
          <ac:cxnSpMkLst>
            <pc:docMk/>
            <pc:sldMk cId="1106419940" sldId="359"/>
            <ac:cxnSpMk id="283" creationId="{1606C41B-F419-4882-B0E1-36604FEC65EA}"/>
          </ac:cxnSpMkLst>
        </pc:cxnChg>
        <pc:cxnChg chg="mod">
          <ac:chgData name="Christina Morrow" userId="43989237-7c22-4017-8756-22442f7f3983" providerId="ADAL" clId="{23F27D2F-77A9-419D-8D77-0D9CA01ECD24}" dt="2020-10-08T16:10:52.779" v="5345" actId="478"/>
          <ac:cxnSpMkLst>
            <pc:docMk/>
            <pc:sldMk cId="1106419940" sldId="359"/>
            <ac:cxnSpMk id="287" creationId="{10AA4352-1EC8-4681-BE88-89B40A849A5F}"/>
          </ac:cxnSpMkLst>
        </pc:cxnChg>
        <pc:cxnChg chg="mod">
          <ac:chgData name="Christina Morrow" userId="43989237-7c22-4017-8756-22442f7f3983" providerId="ADAL" clId="{23F27D2F-77A9-419D-8D77-0D9CA01ECD24}" dt="2020-10-08T16:10:52.779" v="5345" actId="478"/>
          <ac:cxnSpMkLst>
            <pc:docMk/>
            <pc:sldMk cId="1106419940" sldId="359"/>
            <ac:cxnSpMk id="293" creationId="{40B1BC5A-4F54-4DB1-979F-34DA054B4A4F}"/>
          </ac:cxnSpMkLst>
        </pc:cxnChg>
      </pc:sldChg>
      <pc:sldChg chg="add del">
        <pc:chgData name="Christina Morrow" userId="43989237-7c22-4017-8756-22442f7f3983" providerId="ADAL" clId="{23F27D2F-77A9-419D-8D77-0D9CA01ECD24}" dt="2020-10-08T16:06:22.436" v="5304" actId="47"/>
        <pc:sldMkLst>
          <pc:docMk/>
          <pc:sldMk cId="2045878641" sldId="359"/>
        </pc:sldMkLst>
      </pc:sldChg>
      <pc:sldChg chg="addSp delSp modSp add mod modTransition">
        <pc:chgData name="Christina Morrow" userId="43989237-7c22-4017-8756-22442f7f3983" providerId="ADAL" clId="{23F27D2F-77A9-419D-8D77-0D9CA01ECD24}" dt="2020-10-14T21:37:56.420" v="12939" actId="20577"/>
        <pc:sldMkLst>
          <pc:docMk/>
          <pc:sldMk cId="3052913276" sldId="359"/>
        </pc:sldMkLst>
        <pc:spChg chg="add mod topLvl">
          <ac:chgData name="Christina Morrow" userId="43989237-7c22-4017-8756-22442f7f3983" providerId="ADAL" clId="{23F27D2F-77A9-419D-8D77-0D9CA01ECD24}" dt="2020-10-13T14:36:09.172" v="6664" actId="165"/>
          <ac:spMkLst>
            <pc:docMk/>
            <pc:sldMk cId="3052913276" sldId="359"/>
            <ac:spMk id="2" creationId="{44AC8BDB-8223-42F1-9946-7931FC292C43}"/>
          </ac:spMkLst>
        </pc:spChg>
        <pc:spChg chg="add mod topLvl">
          <ac:chgData name="Christina Morrow" userId="43989237-7c22-4017-8756-22442f7f3983" providerId="ADAL" clId="{23F27D2F-77A9-419D-8D77-0D9CA01ECD24}" dt="2020-10-13T16:16:17.819" v="7949" actId="165"/>
          <ac:spMkLst>
            <pc:docMk/>
            <pc:sldMk cId="3052913276" sldId="359"/>
            <ac:spMk id="4" creationId="{8D58C171-493F-4D0C-B3F1-83DD35135ACE}"/>
          </ac:spMkLst>
        </pc:spChg>
        <pc:spChg chg="add mod">
          <ac:chgData name="Christina Morrow" userId="43989237-7c22-4017-8756-22442f7f3983" providerId="ADAL" clId="{23F27D2F-77A9-419D-8D77-0D9CA01ECD24}" dt="2020-10-14T21:37:56.420" v="12939" actId="20577"/>
          <ac:spMkLst>
            <pc:docMk/>
            <pc:sldMk cId="3052913276" sldId="359"/>
            <ac:spMk id="6" creationId="{BCF12868-C0BC-4697-9516-F9047C74617A}"/>
          </ac:spMkLst>
        </pc:spChg>
        <pc:spChg chg="del mod">
          <ac:chgData name="Christina Morrow" userId="43989237-7c22-4017-8756-22442f7f3983" providerId="ADAL" clId="{23F27D2F-77A9-419D-8D77-0D9CA01ECD24}" dt="2020-10-13T13:09:14.824" v="6242" actId="478"/>
          <ac:spMkLst>
            <pc:docMk/>
            <pc:sldMk cId="3052913276" sldId="359"/>
            <ac:spMk id="6" creationId="{DDC38003-D56F-44FB-83E8-F6025A19AC4D}"/>
          </ac:spMkLst>
        </pc:spChg>
        <pc:spChg chg="add mod topLvl">
          <ac:chgData name="Christina Morrow" userId="43989237-7c22-4017-8756-22442f7f3983" providerId="ADAL" clId="{23F27D2F-77A9-419D-8D77-0D9CA01ECD24}" dt="2020-10-13T16:16:17.819" v="7949" actId="165"/>
          <ac:spMkLst>
            <pc:docMk/>
            <pc:sldMk cId="3052913276" sldId="359"/>
            <ac:spMk id="7" creationId="{9999FC6A-9731-4D47-9EE4-2593AC3CDD66}"/>
          </ac:spMkLst>
        </pc:spChg>
        <pc:spChg chg="add del mod">
          <ac:chgData name="Christina Morrow" userId="43989237-7c22-4017-8756-22442f7f3983" providerId="ADAL" clId="{23F27D2F-77A9-419D-8D77-0D9CA01ECD24}" dt="2020-10-13T11:54:16.011" v="5913" actId="22"/>
          <ac:spMkLst>
            <pc:docMk/>
            <pc:sldMk cId="3052913276" sldId="359"/>
            <ac:spMk id="8" creationId="{A80CE5D9-E8B0-40D5-ABA4-868678EB6C70}"/>
          </ac:spMkLst>
        </pc:spChg>
        <pc:spChg chg="add mod">
          <ac:chgData name="Christina Morrow" userId="43989237-7c22-4017-8756-22442f7f3983" providerId="ADAL" clId="{23F27D2F-77A9-419D-8D77-0D9CA01ECD24}" dt="2020-10-14T21:31:44.319" v="12738"/>
          <ac:spMkLst>
            <pc:docMk/>
            <pc:sldMk cId="3052913276" sldId="359"/>
            <ac:spMk id="8" creationId="{BB2FA5C7-F33D-4BDE-8D81-6EB2CD4B609B}"/>
          </ac:spMkLst>
        </pc:spChg>
        <pc:spChg chg="add del">
          <ac:chgData name="Christina Morrow" userId="43989237-7c22-4017-8756-22442f7f3983" providerId="ADAL" clId="{23F27D2F-77A9-419D-8D77-0D9CA01ECD24}" dt="2020-10-13T11:54:15.773" v="5912" actId="22"/>
          <ac:spMkLst>
            <pc:docMk/>
            <pc:sldMk cId="3052913276" sldId="359"/>
            <ac:spMk id="9" creationId="{3B8ECF30-9970-47F5-95AD-A58250D4D00E}"/>
          </ac:spMkLst>
        </pc:spChg>
        <pc:spChg chg="add mod">
          <ac:chgData name="Christina Morrow" userId="43989237-7c22-4017-8756-22442f7f3983" providerId="ADAL" clId="{23F27D2F-77A9-419D-8D77-0D9CA01ECD24}" dt="2020-10-14T21:35:00.477" v="12784" actId="1076"/>
          <ac:spMkLst>
            <pc:docMk/>
            <pc:sldMk cId="3052913276" sldId="359"/>
            <ac:spMk id="9" creationId="{446256E1-1CF1-4E48-B542-277AA0315569}"/>
          </ac:spMkLst>
        </pc:spChg>
        <pc:spChg chg="add mod">
          <ac:chgData name="Christina Morrow" userId="43989237-7c22-4017-8756-22442f7f3983" providerId="ADAL" clId="{23F27D2F-77A9-419D-8D77-0D9CA01ECD24}" dt="2020-10-14T21:35:21.688" v="12789" actId="1076"/>
          <ac:spMkLst>
            <pc:docMk/>
            <pc:sldMk cId="3052913276" sldId="359"/>
            <ac:spMk id="10" creationId="{CD6E50C4-EDAB-4123-BE42-20D84B55D1C6}"/>
          </ac:spMkLst>
        </pc:spChg>
        <pc:spChg chg="add mod">
          <ac:chgData name="Christina Morrow" userId="43989237-7c22-4017-8756-22442f7f3983" providerId="ADAL" clId="{23F27D2F-77A9-419D-8D77-0D9CA01ECD24}" dt="2020-10-14T21:35:28.205" v="12792" actId="1076"/>
          <ac:spMkLst>
            <pc:docMk/>
            <pc:sldMk cId="3052913276" sldId="359"/>
            <ac:spMk id="11" creationId="{B6DA7094-D8EB-4CF6-969A-C4D654BB41E7}"/>
          </ac:spMkLst>
        </pc:spChg>
        <pc:spChg chg="add del mod">
          <ac:chgData name="Christina Morrow" userId="43989237-7c22-4017-8756-22442f7f3983" providerId="ADAL" clId="{23F27D2F-77A9-419D-8D77-0D9CA01ECD24}" dt="2020-10-13T11:54:15.553" v="5911" actId="22"/>
          <ac:spMkLst>
            <pc:docMk/>
            <pc:sldMk cId="3052913276" sldId="359"/>
            <ac:spMk id="11" creationId="{CCF82596-8E55-41D0-9021-182B07B33CDA}"/>
          </ac:spMkLst>
        </pc:spChg>
        <pc:spChg chg="add mod">
          <ac:chgData name="Christina Morrow" userId="43989237-7c22-4017-8756-22442f7f3983" providerId="ADAL" clId="{23F27D2F-77A9-419D-8D77-0D9CA01ECD24}" dt="2020-10-14T21:35:35.724" v="12795" actId="1076"/>
          <ac:spMkLst>
            <pc:docMk/>
            <pc:sldMk cId="3052913276" sldId="359"/>
            <ac:spMk id="12" creationId="{9D9DEC2E-E3A7-4E21-A1D3-53F7E1D6A257}"/>
          </ac:spMkLst>
        </pc:spChg>
        <pc:spChg chg="del mod">
          <ac:chgData name="Christina Morrow" userId="43989237-7c22-4017-8756-22442f7f3983" providerId="ADAL" clId="{23F27D2F-77A9-419D-8D77-0D9CA01ECD24}" dt="2020-10-13T13:09:14.824" v="6242" actId="478"/>
          <ac:spMkLst>
            <pc:docMk/>
            <pc:sldMk cId="3052913276" sldId="359"/>
            <ac:spMk id="12" creationId="{ECA42584-86E6-4613-AA3C-33A98D34E6D7}"/>
          </ac:spMkLst>
        </pc:spChg>
        <pc:spChg chg="del mod">
          <ac:chgData name="Christina Morrow" userId="43989237-7c22-4017-8756-22442f7f3983" providerId="ADAL" clId="{23F27D2F-77A9-419D-8D77-0D9CA01ECD24}" dt="2020-10-13T13:09:14.824" v="6242" actId="478"/>
          <ac:spMkLst>
            <pc:docMk/>
            <pc:sldMk cId="3052913276" sldId="359"/>
            <ac:spMk id="14" creationId="{4E981C01-8DAF-4C1A-9C60-8999419B5BED}"/>
          </ac:spMkLst>
        </pc:spChg>
        <pc:spChg chg="del mod">
          <ac:chgData name="Christina Morrow" userId="43989237-7c22-4017-8756-22442f7f3983" providerId="ADAL" clId="{23F27D2F-77A9-419D-8D77-0D9CA01ECD24}" dt="2020-10-13T13:09:14.824" v="6242" actId="478"/>
          <ac:spMkLst>
            <pc:docMk/>
            <pc:sldMk cId="3052913276" sldId="359"/>
            <ac:spMk id="16" creationId="{2B4943BC-2EA2-4312-B0BA-28F04C00560D}"/>
          </ac:spMkLst>
        </pc:spChg>
        <pc:spChg chg="del mod">
          <ac:chgData name="Christina Morrow" userId="43989237-7c22-4017-8756-22442f7f3983" providerId="ADAL" clId="{23F27D2F-77A9-419D-8D77-0D9CA01ECD24}" dt="2020-10-13T13:09:14.824" v="6242" actId="478"/>
          <ac:spMkLst>
            <pc:docMk/>
            <pc:sldMk cId="3052913276" sldId="359"/>
            <ac:spMk id="18" creationId="{48D38E72-9E6E-4388-B37D-C8F2740474BE}"/>
          </ac:spMkLst>
        </pc:spChg>
        <pc:spChg chg="add del mod">
          <ac:chgData name="Christina Morrow" userId="43989237-7c22-4017-8756-22442f7f3983" providerId="ADAL" clId="{23F27D2F-77A9-419D-8D77-0D9CA01ECD24}" dt="2020-10-13T11:54:15.346" v="5910" actId="22"/>
          <ac:spMkLst>
            <pc:docMk/>
            <pc:sldMk cId="3052913276" sldId="359"/>
            <ac:spMk id="21" creationId="{E2CEAF72-F0D4-48FA-9BC5-F9D09C44880B}"/>
          </ac:spMkLst>
        </pc:spChg>
        <pc:spChg chg="add mod ord topLvl">
          <ac:chgData name="Christina Morrow" userId="43989237-7c22-4017-8756-22442f7f3983" providerId="ADAL" clId="{23F27D2F-77A9-419D-8D77-0D9CA01ECD24}" dt="2020-10-13T16:16:17.819" v="7949" actId="165"/>
          <ac:spMkLst>
            <pc:docMk/>
            <pc:sldMk cId="3052913276" sldId="359"/>
            <ac:spMk id="23" creationId="{98707391-68A0-4025-9DEC-D3B33777F1AE}"/>
          </ac:spMkLst>
        </pc:spChg>
        <pc:spChg chg="add mod">
          <ac:chgData name="Christina Morrow" userId="43989237-7c22-4017-8756-22442f7f3983" providerId="ADAL" clId="{23F27D2F-77A9-419D-8D77-0D9CA01ECD24}" dt="2020-10-13T13:06:29.627" v="6237" actId="1076"/>
          <ac:spMkLst>
            <pc:docMk/>
            <pc:sldMk cId="3052913276" sldId="359"/>
            <ac:spMk id="90" creationId="{9B81061A-51AA-4C10-A039-D96D168DF91B}"/>
          </ac:spMkLst>
        </pc:spChg>
        <pc:spChg chg="add mod topLvl">
          <ac:chgData name="Christina Morrow" userId="43989237-7c22-4017-8756-22442f7f3983" providerId="ADAL" clId="{23F27D2F-77A9-419D-8D77-0D9CA01ECD24}" dt="2020-10-13T16:16:17.819" v="7949" actId="165"/>
          <ac:spMkLst>
            <pc:docMk/>
            <pc:sldMk cId="3052913276" sldId="359"/>
            <ac:spMk id="92" creationId="{B6DB4D1B-52B0-460C-8315-74E2F0519451}"/>
          </ac:spMkLst>
        </pc:spChg>
        <pc:spChg chg="add mod topLvl">
          <ac:chgData name="Christina Morrow" userId="43989237-7c22-4017-8756-22442f7f3983" providerId="ADAL" clId="{23F27D2F-77A9-419D-8D77-0D9CA01ECD24}" dt="2020-10-13T16:16:17.819" v="7949" actId="165"/>
          <ac:spMkLst>
            <pc:docMk/>
            <pc:sldMk cId="3052913276" sldId="359"/>
            <ac:spMk id="94" creationId="{8BACD793-E57F-4CA5-B02A-BF103B482831}"/>
          </ac:spMkLst>
        </pc:spChg>
        <pc:spChg chg="add mod topLvl">
          <ac:chgData name="Christina Morrow" userId="43989237-7c22-4017-8756-22442f7f3983" providerId="ADAL" clId="{23F27D2F-77A9-419D-8D77-0D9CA01ECD24}" dt="2020-10-13T16:16:17.819" v="7949" actId="165"/>
          <ac:spMkLst>
            <pc:docMk/>
            <pc:sldMk cId="3052913276" sldId="359"/>
            <ac:spMk id="96" creationId="{1BE67DFA-D358-411B-BFB4-199074C805F5}"/>
          </ac:spMkLst>
        </pc:spChg>
        <pc:spChg chg="add del mod ord">
          <ac:chgData name="Christina Morrow" userId="43989237-7c22-4017-8756-22442f7f3983" providerId="ADAL" clId="{23F27D2F-77A9-419D-8D77-0D9CA01ECD24}" dt="2020-10-13T14:30:17.275" v="6599" actId="478"/>
          <ac:spMkLst>
            <pc:docMk/>
            <pc:sldMk cId="3052913276" sldId="359"/>
            <ac:spMk id="97" creationId="{09807C64-5134-4D26-BCDC-6B76CC6FA63F}"/>
          </ac:spMkLst>
        </pc:spChg>
        <pc:spChg chg="add mod">
          <ac:chgData name="Christina Morrow" userId="43989237-7c22-4017-8756-22442f7f3983" providerId="ADAL" clId="{23F27D2F-77A9-419D-8D77-0D9CA01ECD24}" dt="2020-10-13T15:15:05.673" v="7158" actId="571"/>
          <ac:spMkLst>
            <pc:docMk/>
            <pc:sldMk cId="3052913276" sldId="359"/>
            <ac:spMk id="98" creationId="{20F81B6D-6471-47EA-9F18-7326371AEDB7}"/>
          </ac:spMkLst>
        </pc:spChg>
        <pc:spChg chg="add mod">
          <ac:chgData name="Christina Morrow" userId="43989237-7c22-4017-8756-22442f7f3983" providerId="ADAL" clId="{23F27D2F-77A9-419D-8D77-0D9CA01ECD24}" dt="2020-10-13T15:15:05.673" v="7158" actId="571"/>
          <ac:spMkLst>
            <pc:docMk/>
            <pc:sldMk cId="3052913276" sldId="359"/>
            <ac:spMk id="102" creationId="{223435C2-9E7B-4921-980E-2D1D81C1271F}"/>
          </ac:spMkLst>
        </pc:spChg>
        <pc:spChg chg="add mod">
          <ac:chgData name="Christina Morrow" userId="43989237-7c22-4017-8756-22442f7f3983" providerId="ADAL" clId="{23F27D2F-77A9-419D-8D77-0D9CA01ECD24}" dt="2020-10-13T15:15:05.673" v="7158" actId="571"/>
          <ac:spMkLst>
            <pc:docMk/>
            <pc:sldMk cId="3052913276" sldId="359"/>
            <ac:spMk id="107" creationId="{8E095A1F-B4FF-4589-BC33-9D4EC8BF81F8}"/>
          </ac:spMkLst>
        </pc:spChg>
        <pc:spChg chg="add mod">
          <ac:chgData name="Christina Morrow" userId="43989237-7c22-4017-8756-22442f7f3983" providerId="ADAL" clId="{23F27D2F-77A9-419D-8D77-0D9CA01ECD24}" dt="2020-10-13T15:15:05.673" v="7158" actId="571"/>
          <ac:spMkLst>
            <pc:docMk/>
            <pc:sldMk cId="3052913276" sldId="359"/>
            <ac:spMk id="112" creationId="{91AB0687-925F-4332-A4D4-FD0E7B585653}"/>
          </ac:spMkLst>
        </pc:spChg>
        <pc:spChg chg="add mod">
          <ac:chgData name="Christina Morrow" userId="43989237-7c22-4017-8756-22442f7f3983" providerId="ADAL" clId="{23F27D2F-77A9-419D-8D77-0D9CA01ECD24}" dt="2020-10-13T15:15:05.673" v="7158" actId="571"/>
          <ac:spMkLst>
            <pc:docMk/>
            <pc:sldMk cId="3052913276" sldId="359"/>
            <ac:spMk id="113" creationId="{4EC89BA4-8899-40B1-AA08-64FC744E8ABC}"/>
          </ac:spMkLst>
        </pc:spChg>
        <pc:grpChg chg="add del mod topLvl">
          <ac:chgData name="Christina Morrow" userId="43989237-7c22-4017-8756-22442f7f3983" providerId="ADAL" clId="{23F27D2F-77A9-419D-8D77-0D9CA01ECD24}" dt="2020-10-13T14:36:09.172" v="6664" actId="165"/>
          <ac:grpSpMkLst>
            <pc:docMk/>
            <pc:sldMk cId="3052913276" sldId="359"/>
            <ac:grpSpMk id="71" creationId="{FDEE4721-93E9-4BF0-8B53-61C053828597}"/>
          </ac:grpSpMkLst>
        </pc:grpChg>
        <pc:grpChg chg="add del mod topLvl">
          <ac:chgData name="Christina Morrow" userId="43989237-7c22-4017-8756-22442f7f3983" providerId="ADAL" clId="{23F27D2F-77A9-419D-8D77-0D9CA01ECD24}" dt="2020-10-13T14:35:39.331" v="6663" actId="165"/>
          <ac:grpSpMkLst>
            <pc:docMk/>
            <pc:sldMk cId="3052913276" sldId="359"/>
            <ac:grpSpMk id="72" creationId="{176BABE7-2CEA-4D90-89F7-3765C462163E}"/>
          </ac:grpSpMkLst>
        </pc:grpChg>
        <pc:grpChg chg="add del mod topLvl">
          <ac:chgData name="Christina Morrow" userId="43989237-7c22-4017-8756-22442f7f3983" providerId="ADAL" clId="{23F27D2F-77A9-419D-8D77-0D9CA01ECD24}" dt="2020-10-13T14:35:39.331" v="6663" actId="165"/>
          <ac:grpSpMkLst>
            <pc:docMk/>
            <pc:sldMk cId="3052913276" sldId="359"/>
            <ac:grpSpMk id="73" creationId="{7A578314-2FCE-407C-ACFC-6F38214E86C5}"/>
          </ac:grpSpMkLst>
        </pc:grpChg>
        <pc:grpChg chg="add del mod topLvl">
          <ac:chgData name="Christina Morrow" userId="43989237-7c22-4017-8756-22442f7f3983" providerId="ADAL" clId="{23F27D2F-77A9-419D-8D77-0D9CA01ECD24}" dt="2020-10-13T14:35:39.331" v="6663" actId="165"/>
          <ac:grpSpMkLst>
            <pc:docMk/>
            <pc:sldMk cId="3052913276" sldId="359"/>
            <ac:grpSpMk id="74" creationId="{A04DC1AC-62CA-4194-99BC-D244B2960F66}"/>
          </ac:grpSpMkLst>
        </pc:grpChg>
        <pc:grpChg chg="add del mod topLvl">
          <ac:chgData name="Christina Morrow" userId="43989237-7c22-4017-8756-22442f7f3983" providerId="ADAL" clId="{23F27D2F-77A9-419D-8D77-0D9CA01ECD24}" dt="2020-10-13T14:35:36.064" v="6662" actId="165"/>
          <ac:grpSpMkLst>
            <pc:docMk/>
            <pc:sldMk cId="3052913276" sldId="359"/>
            <ac:grpSpMk id="75" creationId="{EB6528FE-D5C8-4C95-B72E-0B10F1872C96}"/>
          </ac:grpSpMkLst>
        </pc:grpChg>
        <pc:grpChg chg="add del mod">
          <ac:chgData name="Christina Morrow" userId="43989237-7c22-4017-8756-22442f7f3983" providerId="ADAL" clId="{23F27D2F-77A9-419D-8D77-0D9CA01ECD24}" dt="2020-10-13T14:35:32.411" v="6661" actId="165"/>
          <ac:grpSpMkLst>
            <pc:docMk/>
            <pc:sldMk cId="3052913276" sldId="359"/>
            <ac:grpSpMk id="81" creationId="{4ACA1DF5-788E-4C00-9BD8-A08ACA463177}"/>
          </ac:grpSpMkLst>
        </pc:grpChg>
        <pc:grpChg chg="add del mod">
          <ac:chgData name="Christina Morrow" userId="43989237-7c22-4017-8756-22442f7f3983" providerId="ADAL" clId="{23F27D2F-77A9-419D-8D77-0D9CA01ECD24}" dt="2020-10-13T16:16:17.819" v="7949" actId="165"/>
          <ac:grpSpMkLst>
            <pc:docMk/>
            <pc:sldMk cId="3052913276" sldId="359"/>
            <ac:grpSpMk id="114" creationId="{049A6B13-5B52-4F8B-BCC6-ABACF965EB2E}"/>
          </ac:grpSpMkLst>
        </pc:grpChg>
        <pc:grpChg chg="add mod">
          <ac:chgData name="Christina Morrow" userId="43989237-7c22-4017-8756-22442f7f3983" providerId="ADAL" clId="{23F27D2F-77A9-419D-8D77-0D9CA01ECD24}" dt="2020-10-13T18:26:40.119" v="8066" actId="1076"/>
          <ac:grpSpMkLst>
            <pc:docMk/>
            <pc:sldMk cId="3052913276" sldId="359"/>
            <ac:grpSpMk id="115" creationId="{66701601-22C8-44F9-B32A-EE8CB644FF74}"/>
          </ac:grpSpMkLst>
        </pc:grpChg>
        <pc:picChg chg="add mod">
          <ac:chgData name="Christina Morrow" userId="43989237-7c22-4017-8756-22442f7f3983" providerId="ADAL" clId="{23F27D2F-77A9-419D-8D77-0D9CA01ECD24}" dt="2020-10-13T14:29:00.855" v="6586" actId="1076"/>
          <ac:picMkLst>
            <pc:docMk/>
            <pc:sldMk cId="3052913276" sldId="359"/>
            <ac:picMk id="68" creationId="{EF3EF0F0-A4D6-4707-A057-3AE731A271A7}"/>
          </ac:picMkLst>
        </pc:picChg>
        <pc:picChg chg="add del mod">
          <ac:chgData name="Christina Morrow" userId="43989237-7c22-4017-8756-22442f7f3983" providerId="ADAL" clId="{23F27D2F-77A9-419D-8D77-0D9CA01ECD24}" dt="2020-10-13T12:16:38.654" v="6151" actId="478"/>
          <ac:picMkLst>
            <pc:docMk/>
            <pc:sldMk cId="3052913276" sldId="359"/>
            <ac:picMk id="70" creationId="{837702A0-2DC2-4E05-AAEE-85E1847CD2DB}"/>
          </ac:picMkLst>
        </pc:picChg>
        <pc:picChg chg="add mod topLvl">
          <ac:chgData name="Christina Morrow" userId="43989237-7c22-4017-8756-22442f7f3983" providerId="ADAL" clId="{23F27D2F-77A9-419D-8D77-0D9CA01ECD24}" dt="2020-10-13T16:16:17.819" v="7949" actId="165"/>
          <ac:picMkLst>
            <pc:docMk/>
            <pc:sldMk cId="3052913276" sldId="359"/>
            <ac:picMk id="83" creationId="{C7D9F877-6CBF-4ED1-BC8C-00A36053A628}"/>
          </ac:picMkLst>
        </pc:picChg>
        <pc:picChg chg="add mod topLvl">
          <ac:chgData name="Christina Morrow" userId="43989237-7c22-4017-8756-22442f7f3983" providerId="ADAL" clId="{23F27D2F-77A9-419D-8D77-0D9CA01ECD24}" dt="2020-10-13T16:16:17.819" v="7949" actId="165"/>
          <ac:picMkLst>
            <pc:docMk/>
            <pc:sldMk cId="3052913276" sldId="359"/>
            <ac:picMk id="85" creationId="{9B006654-E87E-43C1-83F7-1E9FF908C7C7}"/>
          </ac:picMkLst>
        </pc:picChg>
        <pc:picChg chg="add mod topLvl">
          <ac:chgData name="Christina Morrow" userId="43989237-7c22-4017-8756-22442f7f3983" providerId="ADAL" clId="{23F27D2F-77A9-419D-8D77-0D9CA01ECD24}" dt="2020-10-13T16:16:17.819" v="7949" actId="165"/>
          <ac:picMkLst>
            <pc:docMk/>
            <pc:sldMk cId="3052913276" sldId="359"/>
            <ac:picMk id="87" creationId="{4E5A2284-7554-4DC5-9993-A107184C417D}"/>
          </ac:picMkLst>
        </pc:picChg>
        <pc:picChg chg="add del mod">
          <ac:chgData name="Christina Morrow" userId="43989237-7c22-4017-8756-22442f7f3983" providerId="ADAL" clId="{23F27D2F-77A9-419D-8D77-0D9CA01ECD24}" dt="2020-10-13T12:16:37.786" v="6150" actId="478"/>
          <ac:picMkLst>
            <pc:docMk/>
            <pc:sldMk cId="3052913276" sldId="359"/>
            <ac:picMk id="89" creationId="{32D8F28C-C0B4-4ABF-827B-3C7111D330DC}"/>
          </ac:picMkLst>
        </pc:picChg>
        <pc:picChg chg="add mod">
          <ac:chgData name="Christina Morrow" userId="43989237-7c22-4017-8756-22442f7f3983" providerId="ADAL" clId="{23F27D2F-77A9-419D-8D77-0D9CA01ECD24}" dt="2020-10-13T15:15:05.673" v="7158" actId="571"/>
          <ac:picMkLst>
            <pc:docMk/>
            <pc:sldMk cId="3052913276" sldId="359"/>
            <ac:picMk id="110" creationId="{2940C5D6-403A-43D6-90E1-758D0A1A89BF}"/>
          </ac:picMkLst>
        </pc:picChg>
        <pc:picChg chg="add mod">
          <ac:chgData name="Christina Morrow" userId="43989237-7c22-4017-8756-22442f7f3983" providerId="ADAL" clId="{23F27D2F-77A9-419D-8D77-0D9CA01ECD24}" dt="2020-10-13T15:15:05.673" v="7158" actId="571"/>
          <ac:picMkLst>
            <pc:docMk/>
            <pc:sldMk cId="3052913276" sldId="359"/>
            <ac:picMk id="111" creationId="{BC8A104B-B5F8-4AF7-97A2-0998F70C0F75}"/>
          </ac:picMkLst>
        </pc:picChg>
        <pc:cxnChg chg="add mod ord topLvl">
          <ac:chgData name="Christina Morrow" userId="43989237-7c22-4017-8756-22442f7f3983" providerId="ADAL" clId="{23F27D2F-77A9-419D-8D77-0D9CA01ECD24}" dt="2020-10-13T18:26:50.984" v="8069" actId="14100"/>
          <ac:cxnSpMkLst>
            <pc:docMk/>
            <pc:sldMk cId="3052913276" sldId="359"/>
            <ac:cxnSpMk id="25" creationId="{BD9DA1FD-95E7-44AF-BD0D-AD33A3501AD0}"/>
          </ac:cxnSpMkLst>
        </pc:cxnChg>
        <pc:cxnChg chg="add mod topLvl">
          <ac:chgData name="Christina Morrow" userId="43989237-7c22-4017-8756-22442f7f3983" providerId="ADAL" clId="{23F27D2F-77A9-419D-8D77-0D9CA01ECD24}" dt="2020-10-13T16:16:17.819" v="7949" actId="165"/>
          <ac:cxnSpMkLst>
            <pc:docMk/>
            <pc:sldMk cId="3052913276" sldId="359"/>
            <ac:cxnSpMk id="27" creationId="{E41B7EB1-DBDA-403C-B20D-667B2EE0466E}"/>
          </ac:cxnSpMkLst>
        </pc:cxnChg>
        <pc:cxnChg chg="add del mod ord">
          <ac:chgData name="Christina Morrow" userId="43989237-7c22-4017-8756-22442f7f3983" providerId="ADAL" clId="{23F27D2F-77A9-419D-8D77-0D9CA01ECD24}" dt="2020-10-13T12:11:41.765" v="6101" actId="478"/>
          <ac:cxnSpMkLst>
            <pc:docMk/>
            <pc:sldMk cId="3052913276" sldId="359"/>
            <ac:cxnSpMk id="29" creationId="{7654F9D8-6D40-4096-9D5B-BBE2E2706E81}"/>
          </ac:cxnSpMkLst>
        </pc:cxnChg>
        <pc:cxnChg chg="add del mod">
          <ac:chgData name="Christina Morrow" userId="43989237-7c22-4017-8756-22442f7f3983" providerId="ADAL" clId="{23F27D2F-77A9-419D-8D77-0D9CA01ECD24}" dt="2020-10-13T11:58:11.063" v="5972"/>
          <ac:cxnSpMkLst>
            <pc:docMk/>
            <pc:sldMk cId="3052913276" sldId="359"/>
            <ac:cxnSpMk id="31" creationId="{97DEDC57-FBB6-4361-B8AC-3648ACAB1825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33" creationId="{0B690DDD-90B2-4513-BA22-18464D79D826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35" creationId="{32154554-2096-457C-9DF0-F5B3B3BA31EE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36" creationId="{0D69517A-091E-4FCB-A0B5-8D4E1EE798E0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37" creationId="{202F0257-5D4B-410A-A76B-56613141569F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38" creationId="{A7B44454-0D83-4340-B6ED-E96590A83A65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43" creationId="{4F9FDEE3-3671-4C88-A890-0814F1C87F97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44" creationId="{A90C2414-758A-4DA2-9C0B-AF3D94D35292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45" creationId="{B74EDA49-C5B3-4228-8398-39086A419D2F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50" creationId="{3C5E7692-A710-489D-BC18-5812506C3AB4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53" creationId="{A0A87FE7-4B94-465B-B05C-1F7FBB8378B0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56" creationId="{4BE4ED1C-A35F-466C-9DE0-074A28E8A132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58" creationId="{FE1DA08F-297C-43D8-A415-4E483A69A1F2}"/>
          </ac:cxnSpMkLst>
        </pc:cxnChg>
        <pc:cxnChg chg="add mod topLvl">
          <ac:chgData name="Christina Morrow" userId="43989237-7c22-4017-8756-22442f7f3983" providerId="ADAL" clId="{23F27D2F-77A9-419D-8D77-0D9CA01ECD24}" dt="2020-10-13T16:16:55.958" v="7950" actId="164"/>
          <ac:cxnSpMkLst>
            <pc:docMk/>
            <pc:sldMk cId="3052913276" sldId="359"/>
            <ac:cxnSpMk id="76" creationId="{E2F72F4C-54AE-4B7C-B52F-A1D5A95D28CD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99" creationId="{19CE8BD1-3D45-451A-98D9-8FB475B3D912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0" creationId="{11145122-517F-47E0-8D95-02CDCB70F49D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1" creationId="{A95157A5-6022-4314-A83A-E6F08988212C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3" creationId="{CC95274E-6F20-4157-8530-72383CD26DB5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4" creationId="{31D93D6F-307F-4DB3-BC17-4B855DD11640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5" creationId="{CA9E9C53-EBF8-4A2D-BBF8-4EF73E78A11F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6" creationId="{78103B32-1DC0-4D93-85DD-4BCCBCA6ADC7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8" creationId="{99756A0B-B0FC-43B6-86AD-68FCB59A2710}"/>
          </ac:cxnSpMkLst>
        </pc:cxnChg>
        <pc:cxnChg chg="add mod">
          <ac:chgData name="Christina Morrow" userId="43989237-7c22-4017-8756-22442f7f3983" providerId="ADAL" clId="{23F27D2F-77A9-419D-8D77-0D9CA01ECD24}" dt="2020-10-13T15:15:05.673" v="7158" actId="571"/>
          <ac:cxnSpMkLst>
            <pc:docMk/>
            <pc:sldMk cId="3052913276" sldId="359"/>
            <ac:cxnSpMk id="109" creationId="{2035C742-9270-48B8-A11C-E9B4AEB6D88A}"/>
          </ac:cxnSpMkLst>
        </pc:cxnChg>
      </pc:sldChg>
      <pc:sldChg chg="addSp delSp modSp add del mod ord">
        <pc:chgData name="Christina Morrow" userId="43989237-7c22-4017-8756-22442f7f3983" providerId="ADAL" clId="{23F27D2F-77A9-419D-8D77-0D9CA01ECD24}" dt="2020-10-13T14:38:29.615" v="6674" actId="47"/>
        <pc:sldMkLst>
          <pc:docMk/>
          <pc:sldMk cId="3337706971" sldId="360"/>
        </pc:sldMkLst>
        <pc:spChg chg="add del mod ord">
          <ac:chgData name="Christina Morrow" userId="43989237-7c22-4017-8756-22442f7f3983" providerId="ADAL" clId="{23F27D2F-77A9-419D-8D77-0D9CA01ECD24}" dt="2020-10-13T14:30:19.384" v="6600" actId="478"/>
          <ac:spMkLst>
            <pc:docMk/>
            <pc:sldMk cId="3337706971" sldId="360"/>
            <ac:spMk id="6" creationId="{B775D71C-89D6-4BDF-85B5-E21890FEFA4C}"/>
          </ac:spMkLst>
        </pc:spChg>
      </pc:sldChg>
      <pc:sldChg chg="add del ord">
        <pc:chgData name="Christina Morrow" userId="43989237-7c22-4017-8756-22442f7f3983" providerId="ADAL" clId="{23F27D2F-77A9-419D-8D77-0D9CA01ECD24}" dt="2020-10-13T14:38:15.131" v="6669" actId="47"/>
        <pc:sldMkLst>
          <pc:docMk/>
          <pc:sldMk cId="610144862" sldId="361"/>
        </pc:sldMkLst>
      </pc:sldChg>
      <pc:sldChg chg="add del">
        <pc:chgData name="Christina Morrow" userId="43989237-7c22-4017-8756-22442f7f3983" providerId="ADAL" clId="{23F27D2F-77A9-419D-8D77-0D9CA01ECD24}" dt="2020-10-13T14:38:30.561" v="6675" actId="47"/>
        <pc:sldMkLst>
          <pc:docMk/>
          <pc:sldMk cId="2884387104" sldId="361"/>
        </pc:sldMkLst>
      </pc:sldChg>
      <pc:sldChg chg="add del ord">
        <pc:chgData name="Christina Morrow" userId="43989237-7c22-4017-8756-22442f7f3983" providerId="ADAL" clId="{23F27D2F-77A9-419D-8D77-0D9CA01ECD24}" dt="2020-10-13T15:27:20.732" v="7309" actId="47"/>
        <pc:sldMkLst>
          <pc:docMk/>
          <pc:sldMk cId="1637178298" sldId="362"/>
        </pc:sldMkLst>
      </pc:sldChg>
      <pc:sldChg chg="add del">
        <pc:chgData name="Christina Morrow" userId="43989237-7c22-4017-8756-22442f7f3983" providerId="ADAL" clId="{23F27D2F-77A9-419D-8D77-0D9CA01ECD24}" dt="2020-10-13T14:33:17.322" v="6639"/>
        <pc:sldMkLst>
          <pc:docMk/>
          <pc:sldMk cId="2587648218" sldId="362"/>
        </pc:sldMkLst>
      </pc:sldChg>
      <pc:sldChg chg="addSp delSp modSp add mod modAnim">
        <pc:chgData name="Christina Morrow" userId="43989237-7c22-4017-8756-22442f7f3983" providerId="ADAL" clId="{23F27D2F-77A9-419D-8D77-0D9CA01ECD24}" dt="2020-10-14T21:38:05.686" v="12941"/>
        <pc:sldMkLst>
          <pc:docMk/>
          <pc:sldMk cId="317731392" sldId="363"/>
        </pc:sldMkLst>
        <pc:spChg chg="del">
          <ac:chgData name="Christina Morrow" userId="43989237-7c22-4017-8756-22442f7f3983" providerId="ADAL" clId="{23F27D2F-77A9-419D-8D77-0D9CA01ECD24}" dt="2020-10-13T14:38:35.129" v="6677" actId="478"/>
          <ac:spMkLst>
            <pc:docMk/>
            <pc:sldMk cId="317731392" sldId="363"/>
            <ac:spMk id="2" creationId="{44AC8BDB-8223-42F1-9946-7931FC292C43}"/>
          </ac:spMkLst>
        </pc:spChg>
        <pc:spChg chg="add mod">
          <ac:chgData name="Christina Morrow" userId="43989237-7c22-4017-8756-22442f7f3983" providerId="ADAL" clId="{23F27D2F-77A9-419D-8D77-0D9CA01ECD24}" dt="2020-10-14T21:38:05.686" v="12941"/>
          <ac:spMkLst>
            <pc:docMk/>
            <pc:sldMk cId="317731392" sldId="363"/>
            <ac:spMk id="2" creationId="{56F0D94C-4643-4802-A4C1-EFF47E527B52}"/>
          </ac:spMkLst>
        </pc:spChg>
        <pc:spChg chg="add">
          <ac:chgData name="Christina Morrow" userId="43989237-7c22-4017-8756-22442f7f3983" providerId="ADAL" clId="{23F27D2F-77A9-419D-8D77-0D9CA01ECD24}" dt="2020-10-14T21:31:51.792" v="12740" actId="22"/>
          <ac:spMkLst>
            <pc:docMk/>
            <pc:sldMk cId="317731392" sldId="363"/>
            <ac:spMk id="4" creationId="{21A8B5EE-91E0-4E79-9D4F-A5456AC1CBCC}"/>
          </ac:spMkLst>
        </pc:spChg>
        <pc:spChg chg="del">
          <ac:chgData name="Christina Morrow" userId="43989237-7c22-4017-8756-22442f7f3983" providerId="ADAL" clId="{23F27D2F-77A9-419D-8D77-0D9CA01ECD24}" dt="2020-10-13T14:38:47.042" v="6685" actId="478"/>
          <ac:spMkLst>
            <pc:docMk/>
            <pc:sldMk cId="317731392" sldId="363"/>
            <ac:spMk id="4" creationId="{8D58C171-493F-4D0C-B3F1-83DD35135ACE}"/>
          </ac:spMkLst>
        </pc:spChg>
        <pc:spChg chg="add">
          <ac:chgData name="Christina Morrow" userId="43989237-7c22-4017-8756-22442f7f3983" providerId="ADAL" clId="{23F27D2F-77A9-419D-8D77-0D9CA01ECD24}" dt="2020-10-14T21:34:37.862" v="12777" actId="22"/>
          <ac:spMkLst>
            <pc:docMk/>
            <pc:sldMk cId="317731392" sldId="363"/>
            <ac:spMk id="6" creationId="{EBC30FDB-661A-4706-A7EB-AEF1E48CFAC0}"/>
          </ac:spMkLst>
        </pc:spChg>
        <pc:spChg chg="mod">
          <ac:chgData name="Christina Morrow" userId="43989237-7c22-4017-8756-22442f7f3983" providerId="ADAL" clId="{23F27D2F-77A9-419D-8D77-0D9CA01ECD24}" dt="2020-10-13T16:21:05.315" v="7982" actId="164"/>
          <ac:spMkLst>
            <pc:docMk/>
            <pc:sldMk cId="317731392" sldId="363"/>
            <ac:spMk id="7" creationId="{9999FC6A-9731-4D47-9EE4-2593AC3CDD66}"/>
          </ac:spMkLst>
        </pc:spChg>
        <pc:spChg chg="add">
          <ac:chgData name="Christina Morrow" userId="43989237-7c22-4017-8756-22442f7f3983" providerId="ADAL" clId="{23F27D2F-77A9-419D-8D77-0D9CA01ECD24}" dt="2020-10-14T21:34:37.862" v="12777" actId="22"/>
          <ac:spMkLst>
            <pc:docMk/>
            <pc:sldMk cId="317731392" sldId="363"/>
            <ac:spMk id="8" creationId="{FC217C25-72BE-420E-B9D2-3F5C645399BC}"/>
          </ac:spMkLst>
        </pc:spChg>
        <pc:spChg chg="add">
          <ac:chgData name="Christina Morrow" userId="43989237-7c22-4017-8756-22442f7f3983" providerId="ADAL" clId="{23F27D2F-77A9-419D-8D77-0D9CA01ECD24}" dt="2020-10-14T21:34:37.862" v="12777" actId="22"/>
          <ac:spMkLst>
            <pc:docMk/>
            <pc:sldMk cId="317731392" sldId="363"/>
            <ac:spMk id="9" creationId="{1DBFEF72-4D99-4924-8047-9106F32A777A}"/>
          </ac:spMkLst>
        </pc:spChg>
        <pc:spChg chg="add">
          <ac:chgData name="Christina Morrow" userId="43989237-7c22-4017-8756-22442f7f3983" providerId="ADAL" clId="{23F27D2F-77A9-419D-8D77-0D9CA01ECD24}" dt="2020-10-14T21:34:37.862" v="12777" actId="22"/>
          <ac:spMkLst>
            <pc:docMk/>
            <pc:sldMk cId="317731392" sldId="363"/>
            <ac:spMk id="10" creationId="{06139E55-306C-46CF-BF45-44C0AF67514D}"/>
          </ac:spMkLst>
        </pc:spChg>
        <pc:spChg chg="add del">
          <ac:chgData name="Christina Morrow" userId="43989237-7c22-4017-8756-22442f7f3983" providerId="ADAL" clId="{23F27D2F-77A9-419D-8D77-0D9CA01ECD24}" dt="2020-10-13T15:27:10.536" v="7306" actId="22"/>
          <ac:spMkLst>
            <pc:docMk/>
            <pc:sldMk cId="317731392" sldId="363"/>
            <ac:spMk id="19" creationId="{CABF0443-3F7D-47EF-B8E0-4059A9D4FB32}"/>
          </ac:spMkLst>
        </pc:spChg>
        <pc:spChg chg="del">
          <ac:chgData name="Christina Morrow" userId="43989237-7c22-4017-8756-22442f7f3983" providerId="ADAL" clId="{23F27D2F-77A9-419D-8D77-0D9CA01ECD24}" dt="2020-10-13T14:38:58.798" v="6698" actId="478"/>
          <ac:spMkLst>
            <pc:docMk/>
            <pc:sldMk cId="317731392" sldId="363"/>
            <ac:spMk id="23" creationId="{98707391-68A0-4025-9DEC-D3B33777F1AE}"/>
          </ac:spMkLst>
        </pc:spChg>
        <pc:spChg chg="del mod ord topLvl">
          <ac:chgData name="Christina Morrow" userId="43989237-7c22-4017-8756-22442f7f3983" providerId="ADAL" clId="{23F27D2F-77A9-419D-8D77-0D9CA01ECD24}" dt="2020-10-13T15:34:41.769" v="7558" actId="478"/>
          <ac:spMkLst>
            <pc:docMk/>
            <pc:sldMk cId="317731392" sldId="363"/>
            <ac:spMk id="32" creationId="{B86F971B-CBB0-42F9-B924-E93EF5007F97}"/>
          </ac:spMkLst>
        </pc:spChg>
        <pc:spChg chg="del mod topLvl">
          <ac:chgData name="Christina Morrow" userId="43989237-7c22-4017-8756-22442f7f3983" providerId="ADAL" clId="{23F27D2F-77A9-419D-8D77-0D9CA01ECD24}" dt="2020-10-13T15:34:44.191" v="7560" actId="478"/>
          <ac:spMkLst>
            <pc:docMk/>
            <pc:sldMk cId="317731392" sldId="363"/>
            <ac:spMk id="34" creationId="{D99CB082-E9AD-4BEC-9514-BB3988AF0856}"/>
          </ac:spMkLst>
        </pc:spChg>
        <pc:spChg chg="del mod ord topLvl">
          <ac:chgData name="Christina Morrow" userId="43989237-7c22-4017-8756-22442f7f3983" providerId="ADAL" clId="{23F27D2F-77A9-419D-8D77-0D9CA01ECD24}" dt="2020-10-13T15:34:40.005" v="7556" actId="478"/>
          <ac:spMkLst>
            <pc:docMk/>
            <pc:sldMk cId="317731392" sldId="363"/>
            <ac:spMk id="40" creationId="{22AFD543-1BC3-4A83-B11E-C24CC7E966D2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42" creationId="{508A988D-B764-4093-B2C8-B2DD4104D657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46" creationId="{83821E63-739D-4EAA-B191-D5FC6E847BE8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48" creationId="{C5EF7B51-95BD-4AD6-A67F-369FF8E4554C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49" creationId="{2F36DA27-287D-416F-98FD-551C8CFE9F85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51" creationId="{635BBD60-A086-4026-ABCA-4946B32D741E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52" creationId="{0C8E462F-B884-489D-8BD0-2968FDC65F5F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54" creationId="{D7A15C7B-EBB4-4B4D-82EC-0B2C1154BCC7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55" creationId="{FC3A1950-D911-43AD-A51E-B974ECA6ED9E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57" creationId="{BCFCB84C-BD62-4EFC-BDD7-C769F3EF3F20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59" creationId="{088BC7D2-DB52-40BA-8468-D09C09F92238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63" creationId="{D7A03BFF-B0C5-47EC-8984-39039DA4ACDC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65" creationId="{A525905D-8E8A-4526-85A5-CE0CEF5DE3A4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70" creationId="{709182DE-09B9-4D38-85C3-C9E7CAE3602C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71" creationId="{44471C36-7F61-4FE4-84DD-FC1FC39CCD92}"/>
          </ac:spMkLst>
        </pc:spChg>
        <pc:spChg chg="mod">
          <ac:chgData name="Christina Morrow" userId="43989237-7c22-4017-8756-22442f7f3983" providerId="ADAL" clId="{23F27D2F-77A9-419D-8D77-0D9CA01ECD24}" dt="2020-10-13T14:43:51.896" v="6751" actId="165"/>
          <ac:spMkLst>
            <pc:docMk/>
            <pc:sldMk cId="317731392" sldId="363"/>
            <ac:spMk id="72" creationId="{4B3695AD-A4AA-4435-90D0-F6A0A70B8AA5}"/>
          </ac:spMkLst>
        </pc:spChg>
        <pc:spChg chg="del mod ord topLvl">
          <ac:chgData name="Christina Morrow" userId="43989237-7c22-4017-8756-22442f7f3983" providerId="ADAL" clId="{23F27D2F-77A9-419D-8D77-0D9CA01ECD24}" dt="2020-10-13T15:34:40.005" v="7556" actId="478"/>
          <ac:spMkLst>
            <pc:docMk/>
            <pc:sldMk cId="317731392" sldId="363"/>
            <ac:spMk id="75" creationId="{31D50CCA-ACA4-4B8E-94A8-1A285D9F216F}"/>
          </ac:spMkLst>
        </pc:spChg>
        <pc:spChg chg="del mod topLvl">
          <ac:chgData name="Christina Morrow" userId="43989237-7c22-4017-8756-22442f7f3983" providerId="ADAL" clId="{23F27D2F-77A9-419D-8D77-0D9CA01ECD24}" dt="2020-10-13T15:34:50.516" v="7564" actId="478"/>
          <ac:spMkLst>
            <pc:docMk/>
            <pc:sldMk cId="317731392" sldId="363"/>
            <ac:spMk id="77" creationId="{A7A1D999-E36D-493E-8D79-B33C272A2738}"/>
          </ac:spMkLst>
        </pc:spChg>
        <pc:spChg chg="del mod topLvl">
          <ac:chgData name="Christina Morrow" userId="43989237-7c22-4017-8756-22442f7f3983" providerId="ADAL" clId="{23F27D2F-77A9-419D-8D77-0D9CA01ECD24}" dt="2020-10-13T15:34:40.005" v="7556" actId="478"/>
          <ac:spMkLst>
            <pc:docMk/>
            <pc:sldMk cId="317731392" sldId="363"/>
            <ac:spMk id="79" creationId="{FC039C67-D9E8-4F77-89ED-EFFA446CFB08}"/>
          </ac:spMkLst>
        </pc:spChg>
        <pc:spChg chg="del mod topLvl">
          <ac:chgData name="Christina Morrow" userId="43989237-7c22-4017-8756-22442f7f3983" providerId="ADAL" clId="{23F27D2F-77A9-419D-8D77-0D9CA01ECD24}" dt="2020-10-13T15:34:55.230" v="7565" actId="478"/>
          <ac:spMkLst>
            <pc:docMk/>
            <pc:sldMk cId="317731392" sldId="363"/>
            <ac:spMk id="81" creationId="{17029DE8-1504-429E-B348-099A837AB390}"/>
          </ac:spMkLst>
        </pc:spChg>
        <pc:spChg chg="del mod topLvl">
          <ac:chgData name="Christina Morrow" userId="43989237-7c22-4017-8756-22442f7f3983" providerId="ADAL" clId="{23F27D2F-77A9-419D-8D77-0D9CA01ECD24}" dt="2020-10-13T15:34:55.230" v="7565" actId="478"/>
          <ac:spMkLst>
            <pc:docMk/>
            <pc:sldMk cId="317731392" sldId="363"/>
            <ac:spMk id="82" creationId="{9572A435-47B4-4BF1-B8D1-45F1B0B34DFF}"/>
          </ac:spMkLst>
        </pc:spChg>
        <pc:spChg chg="del mod ord topLvl">
          <ac:chgData name="Christina Morrow" userId="43989237-7c22-4017-8756-22442f7f3983" providerId="ADAL" clId="{23F27D2F-77A9-419D-8D77-0D9CA01ECD24}" dt="2020-10-13T15:34:55.230" v="7565" actId="478"/>
          <ac:spMkLst>
            <pc:docMk/>
            <pc:sldMk cId="317731392" sldId="363"/>
            <ac:spMk id="86" creationId="{BC47A68B-AC1A-44CB-9C6C-8AC0DEDA33D9}"/>
          </ac:spMkLst>
        </pc:spChg>
        <pc:spChg chg="del mod ord topLvl">
          <ac:chgData name="Christina Morrow" userId="43989237-7c22-4017-8756-22442f7f3983" providerId="ADAL" clId="{23F27D2F-77A9-419D-8D77-0D9CA01ECD24}" dt="2020-10-13T15:34:55.230" v="7565" actId="478"/>
          <ac:spMkLst>
            <pc:docMk/>
            <pc:sldMk cId="317731392" sldId="363"/>
            <ac:spMk id="89" creationId="{151B3FF2-345B-4790-9927-3CF9A906896A}"/>
          </ac:spMkLst>
        </pc:spChg>
        <pc:spChg chg="del mod">
          <ac:chgData name="Christina Morrow" userId="43989237-7c22-4017-8756-22442f7f3983" providerId="ADAL" clId="{23F27D2F-77A9-419D-8D77-0D9CA01ECD24}" dt="2020-10-13T14:38:38.618" v="6681" actId="478"/>
          <ac:spMkLst>
            <pc:docMk/>
            <pc:sldMk cId="317731392" sldId="363"/>
            <ac:spMk id="90" creationId="{9B81061A-51AA-4C10-A039-D96D168DF91B}"/>
          </ac:spMkLst>
        </pc:spChg>
        <pc:spChg chg="del mod ord topLvl">
          <ac:chgData name="Christina Morrow" userId="43989237-7c22-4017-8756-22442f7f3983" providerId="ADAL" clId="{23F27D2F-77A9-419D-8D77-0D9CA01ECD24}" dt="2020-10-13T15:34:55.230" v="7565" actId="478"/>
          <ac:spMkLst>
            <pc:docMk/>
            <pc:sldMk cId="317731392" sldId="363"/>
            <ac:spMk id="91" creationId="{DE12A7A6-94E3-48C0-9FBB-A8D5F1EC2A8B}"/>
          </ac:spMkLst>
        </pc:spChg>
        <pc:spChg chg="mod">
          <ac:chgData name="Christina Morrow" userId="43989237-7c22-4017-8756-22442f7f3983" providerId="ADAL" clId="{23F27D2F-77A9-419D-8D77-0D9CA01ECD24}" dt="2020-10-13T16:21:05.315" v="7982" actId="164"/>
          <ac:spMkLst>
            <pc:docMk/>
            <pc:sldMk cId="317731392" sldId="363"/>
            <ac:spMk id="92" creationId="{B6DB4D1B-52B0-460C-8315-74E2F0519451}"/>
          </ac:spMkLst>
        </pc:spChg>
        <pc:spChg chg="del mod">
          <ac:chgData name="Christina Morrow" userId="43989237-7c22-4017-8756-22442f7f3983" providerId="ADAL" clId="{23F27D2F-77A9-419D-8D77-0D9CA01ECD24}" dt="2020-10-13T14:38:49.395" v="6687" actId="478"/>
          <ac:spMkLst>
            <pc:docMk/>
            <pc:sldMk cId="317731392" sldId="363"/>
            <ac:spMk id="94" creationId="{8BACD793-E57F-4CA5-B02A-BF103B482831}"/>
          </ac:spMkLst>
        </pc:spChg>
        <pc:spChg chg="del mod ord topLvl">
          <ac:chgData name="Christina Morrow" userId="43989237-7c22-4017-8756-22442f7f3983" providerId="ADAL" clId="{23F27D2F-77A9-419D-8D77-0D9CA01ECD24}" dt="2020-10-13T15:34:55.230" v="7565" actId="478"/>
          <ac:spMkLst>
            <pc:docMk/>
            <pc:sldMk cId="317731392" sldId="363"/>
            <ac:spMk id="95" creationId="{17A587A5-992E-4134-9E95-14A1B06AAE98}"/>
          </ac:spMkLst>
        </pc:spChg>
        <pc:spChg chg="del mod">
          <ac:chgData name="Christina Morrow" userId="43989237-7c22-4017-8756-22442f7f3983" providerId="ADAL" clId="{23F27D2F-77A9-419D-8D77-0D9CA01ECD24}" dt="2020-10-13T14:38:57.268" v="6697" actId="478"/>
          <ac:spMkLst>
            <pc:docMk/>
            <pc:sldMk cId="317731392" sldId="363"/>
            <ac:spMk id="96" creationId="{1BE67DFA-D358-411B-BFB4-199074C805F5}"/>
          </ac:spMkLst>
        </pc:spChg>
        <pc:spChg chg="del mod ord topLvl">
          <ac:chgData name="Christina Morrow" userId="43989237-7c22-4017-8756-22442f7f3983" providerId="ADAL" clId="{23F27D2F-77A9-419D-8D77-0D9CA01ECD24}" dt="2020-10-13T15:34:45.569" v="7561" actId="478"/>
          <ac:spMkLst>
            <pc:docMk/>
            <pc:sldMk cId="317731392" sldId="363"/>
            <ac:spMk id="98" creationId="{83EF4093-1C5F-4AB8-9A58-1E1C060AA7E2}"/>
          </ac:spMkLst>
        </pc:spChg>
        <pc:spChg chg="del mod ord topLvl">
          <ac:chgData name="Christina Morrow" userId="43989237-7c22-4017-8756-22442f7f3983" providerId="ADAL" clId="{23F27D2F-77A9-419D-8D77-0D9CA01ECD24}" dt="2020-10-13T15:34:40.005" v="7556" actId="478"/>
          <ac:spMkLst>
            <pc:docMk/>
            <pc:sldMk cId="317731392" sldId="363"/>
            <ac:spMk id="99" creationId="{3166B3B1-A3CC-480E-804E-1AB0192ACC8D}"/>
          </ac:spMkLst>
        </pc:spChg>
        <pc:spChg chg="del mod topLvl">
          <ac:chgData name="Christina Morrow" userId="43989237-7c22-4017-8756-22442f7f3983" providerId="ADAL" clId="{23F27D2F-77A9-419D-8D77-0D9CA01ECD24}" dt="2020-10-13T15:34:40.005" v="7556" actId="478"/>
          <ac:spMkLst>
            <pc:docMk/>
            <pc:sldMk cId="317731392" sldId="363"/>
            <ac:spMk id="101" creationId="{F9DECF05-E1B5-42AB-B124-4621F4B6F330}"/>
          </ac:spMkLst>
        </pc:spChg>
        <pc:spChg chg="mod">
          <ac:chgData name="Christina Morrow" userId="43989237-7c22-4017-8756-22442f7f3983" providerId="ADAL" clId="{23F27D2F-77A9-419D-8D77-0D9CA01ECD24}" dt="2020-10-13T15:02:57.271" v="6964"/>
          <ac:spMkLst>
            <pc:docMk/>
            <pc:sldMk cId="317731392" sldId="363"/>
            <ac:spMk id="103" creationId="{14D45C42-5D36-46C2-AA19-F28E2DDFA816}"/>
          </ac:spMkLst>
        </pc:spChg>
        <pc:spChg chg="mod">
          <ac:chgData name="Christina Morrow" userId="43989237-7c22-4017-8756-22442f7f3983" providerId="ADAL" clId="{23F27D2F-77A9-419D-8D77-0D9CA01ECD24}" dt="2020-10-13T15:02:57.271" v="6964"/>
          <ac:spMkLst>
            <pc:docMk/>
            <pc:sldMk cId="317731392" sldId="363"/>
            <ac:spMk id="104" creationId="{929443A2-C292-4DB2-8343-26D243F6784C}"/>
          </ac:spMkLst>
        </pc:spChg>
        <pc:spChg chg="mod">
          <ac:chgData name="Christina Morrow" userId="43989237-7c22-4017-8756-22442f7f3983" providerId="ADAL" clId="{23F27D2F-77A9-419D-8D77-0D9CA01ECD24}" dt="2020-10-13T15:02:57.271" v="6964"/>
          <ac:spMkLst>
            <pc:docMk/>
            <pc:sldMk cId="317731392" sldId="363"/>
            <ac:spMk id="106" creationId="{42107879-756D-4E0D-A924-4861CABC722A}"/>
          </ac:spMkLst>
        </pc:spChg>
        <pc:spChg chg="mod">
          <ac:chgData name="Christina Morrow" userId="43989237-7c22-4017-8756-22442f7f3983" providerId="ADAL" clId="{23F27D2F-77A9-419D-8D77-0D9CA01ECD24}" dt="2020-10-13T15:02:57.920" v="6965"/>
          <ac:spMkLst>
            <pc:docMk/>
            <pc:sldMk cId="317731392" sldId="363"/>
            <ac:spMk id="108" creationId="{681B2EEF-986E-4CCF-BA16-821A13200A17}"/>
          </ac:spMkLst>
        </pc:spChg>
        <pc:spChg chg="mod">
          <ac:chgData name="Christina Morrow" userId="43989237-7c22-4017-8756-22442f7f3983" providerId="ADAL" clId="{23F27D2F-77A9-419D-8D77-0D9CA01ECD24}" dt="2020-10-13T15:02:57.920" v="6965"/>
          <ac:spMkLst>
            <pc:docMk/>
            <pc:sldMk cId="317731392" sldId="363"/>
            <ac:spMk id="109" creationId="{A1945786-259F-4B80-9528-527389C0CF6B}"/>
          </ac:spMkLst>
        </pc:spChg>
        <pc:spChg chg="mod">
          <ac:chgData name="Christina Morrow" userId="43989237-7c22-4017-8756-22442f7f3983" providerId="ADAL" clId="{23F27D2F-77A9-419D-8D77-0D9CA01ECD24}" dt="2020-10-13T15:08:15.014" v="7104" actId="207"/>
          <ac:spMkLst>
            <pc:docMk/>
            <pc:sldMk cId="317731392" sldId="363"/>
            <ac:spMk id="111" creationId="{43F7DEC8-BB0B-476A-AB20-CDD846BC4450}"/>
          </ac:spMkLst>
        </pc:spChg>
        <pc:spChg chg="del mod ord topLvl">
          <ac:chgData name="Christina Morrow" userId="43989237-7c22-4017-8756-22442f7f3983" providerId="ADAL" clId="{23F27D2F-77A9-419D-8D77-0D9CA01ECD24}" dt="2020-10-13T15:34:46.473" v="7562" actId="478"/>
          <ac:spMkLst>
            <pc:docMk/>
            <pc:sldMk cId="317731392" sldId="363"/>
            <ac:spMk id="113" creationId="{91DB6E3D-606C-411E-AC18-5487FBDD85B9}"/>
          </ac:spMkLst>
        </pc:spChg>
        <pc:spChg chg="del mod ord topLvl">
          <ac:chgData name="Christina Morrow" userId="43989237-7c22-4017-8756-22442f7f3983" providerId="ADAL" clId="{23F27D2F-77A9-419D-8D77-0D9CA01ECD24}" dt="2020-10-13T15:34:40.005" v="7556" actId="478"/>
          <ac:spMkLst>
            <pc:docMk/>
            <pc:sldMk cId="317731392" sldId="363"/>
            <ac:spMk id="114" creationId="{C196B162-7CC4-4A00-B81C-8181C1277CC0}"/>
          </ac:spMkLst>
        </pc:spChg>
        <pc:spChg chg="del mod ord topLvl">
          <ac:chgData name="Christina Morrow" userId="43989237-7c22-4017-8756-22442f7f3983" providerId="ADAL" clId="{23F27D2F-77A9-419D-8D77-0D9CA01ECD24}" dt="2020-10-13T15:34:46.473" v="7562" actId="478"/>
          <ac:spMkLst>
            <pc:docMk/>
            <pc:sldMk cId="317731392" sldId="363"/>
            <ac:spMk id="116" creationId="{40DCCF1C-850C-4E69-B4A3-FBED3E117EE3}"/>
          </ac:spMkLst>
        </pc:spChg>
        <pc:spChg chg="add mod ord">
          <ac:chgData name="Christina Morrow" userId="43989237-7c22-4017-8756-22442f7f3983" providerId="ADAL" clId="{23F27D2F-77A9-419D-8D77-0D9CA01ECD24}" dt="2020-10-14T02:30:16.333" v="11106" actId="207"/>
          <ac:spMkLst>
            <pc:docMk/>
            <pc:sldMk cId="317731392" sldId="363"/>
            <ac:spMk id="118" creationId="{B642001F-42A5-4958-92FB-D1BA46F9FC82}"/>
          </ac:spMkLst>
        </pc:spChg>
        <pc:spChg chg="add mod ord">
          <ac:chgData name="Christina Morrow" userId="43989237-7c22-4017-8756-22442f7f3983" providerId="ADAL" clId="{23F27D2F-77A9-419D-8D77-0D9CA01ECD24}" dt="2020-10-13T15:28:57.522" v="7336" actId="167"/>
          <ac:spMkLst>
            <pc:docMk/>
            <pc:sldMk cId="317731392" sldId="363"/>
            <ac:spMk id="120" creationId="{BA89B526-27F3-49E0-8044-41F30CB49A48}"/>
          </ac:spMkLst>
        </pc:spChg>
        <pc:spChg chg="add mod">
          <ac:chgData name="Christina Morrow" userId="43989237-7c22-4017-8756-22442f7f3983" providerId="ADAL" clId="{23F27D2F-77A9-419D-8D77-0D9CA01ECD24}" dt="2020-10-13T15:27:24.332" v="7310"/>
          <ac:spMkLst>
            <pc:docMk/>
            <pc:sldMk cId="317731392" sldId="363"/>
            <ac:spMk id="123" creationId="{46839CEE-8DFC-4D83-B88B-D8B79613EECA}"/>
          </ac:spMkLst>
        </pc:spChg>
        <pc:spChg chg="add mod">
          <ac:chgData name="Christina Morrow" userId="43989237-7c22-4017-8756-22442f7f3983" providerId="ADAL" clId="{23F27D2F-77A9-419D-8D77-0D9CA01ECD24}" dt="2020-10-13T15:27:24.332" v="7310"/>
          <ac:spMkLst>
            <pc:docMk/>
            <pc:sldMk cId="317731392" sldId="363"/>
            <ac:spMk id="127" creationId="{E2C20D92-15E7-4E66-B82E-C841480F565D}"/>
          </ac:spMkLst>
        </pc:spChg>
        <pc:spChg chg="add mod">
          <ac:chgData name="Christina Morrow" userId="43989237-7c22-4017-8756-22442f7f3983" providerId="ADAL" clId="{23F27D2F-77A9-419D-8D77-0D9CA01ECD24}" dt="2020-10-13T15:27:24.332" v="7310"/>
          <ac:spMkLst>
            <pc:docMk/>
            <pc:sldMk cId="317731392" sldId="363"/>
            <ac:spMk id="136" creationId="{B385D732-5D01-4FBB-ACDA-57A0AAF4C3C9}"/>
          </ac:spMkLst>
        </pc:spChg>
        <pc:spChg chg="add mod ord">
          <ac:chgData name="Christina Morrow" userId="43989237-7c22-4017-8756-22442f7f3983" providerId="ADAL" clId="{23F27D2F-77A9-419D-8D77-0D9CA01ECD24}" dt="2020-10-13T15:28:57.819" v="7337" actId="167"/>
          <ac:spMkLst>
            <pc:docMk/>
            <pc:sldMk cId="317731392" sldId="363"/>
            <ac:spMk id="137" creationId="{DFF98E3C-5C01-43C0-8609-A96F3147E6EF}"/>
          </ac:spMkLst>
        </pc:spChg>
        <pc:spChg chg="add mod ord">
          <ac:chgData name="Christina Morrow" userId="43989237-7c22-4017-8756-22442f7f3983" providerId="ADAL" clId="{23F27D2F-77A9-419D-8D77-0D9CA01ECD24}" dt="2020-10-13T15:28:57.819" v="7337" actId="167"/>
          <ac:spMkLst>
            <pc:docMk/>
            <pc:sldMk cId="317731392" sldId="363"/>
            <ac:spMk id="138" creationId="{2D5F320B-D7EE-451F-AC7F-2B9E696184F5}"/>
          </ac:spMkLst>
        </pc:spChg>
        <pc:grpChg chg="add del mod ord">
          <ac:chgData name="Christina Morrow" userId="43989237-7c22-4017-8756-22442f7f3983" providerId="ADAL" clId="{23F27D2F-77A9-419D-8D77-0D9CA01ECD24}" dt="2020-10-13T15:07:25.600" v="7095" actId="165"/>
          <ac:grpSpMkLst>
            <pc:docMk/>
            <pc:sldMk cId="317731392" sldId="363"/>
            <ac:grpSpMk id="11" creationId="{167BC2AA-5935-49FA-93F5-B166D14363BC}"/>
          </ac:grpSpMkLst>
        </pc:grpChg>
        <pc:grpChg chg="add mod">
          <ac:chgData name="Christina Morrow" userId="43989237-7c22-4017-8756-22442f7f3983" providerId="ADAL" clId="{23F27D2F-77A9-419D-8D77-0D9CA01ECD24}" dt="2020-10-13T16:21:05.315" v="7982" actId="164"/>
          <ac:grpSpMkLst>
            <pc:docMk/>
            <pc:sldMk cId="317731392" sldId="363"/>
            <ac:grpSpMk id="24" creationId="{AC29191C-5F77-4088-ACEB-D1EDB3C81816}"/>
          </ac:grpSpMkLst>
        </pc:grpChg>
        <pc:grpChg chg="add del mod">
          <ac:chgData name="Christina Morrow" userId="43989237-7c22-4017-8756-22442f7f3983" providerId="ADAL" clId="{23F27D2F-77A9-419D-8D77-0D9CA01ECD24}" dt="2020-10-13T14:43:51.896" v="6751" actId="165"/>
          <ac:grpSpMkLst>
            <pc:docMk/>
            <pc:sldMk cId="317731392" sldId="363"/>
            <ac:grpSpMk id="31" creationId="{D454A656-2532-432D-8CD4-3C3926692529}"/>
          </ac:grpSpMkLst>
        </pc:grpChg>
        <pc:grpChg chg="del mod topLvl">
          <ac:chgData name="Christina Morrow" userId="43989237-7c22-4017-8756-22442f7f3983" providerId="ADAL" clId="{23F27D2F-77A9-419D-8D77-0D9CA01ECD24}" dt="2020-10-13T14:43:53.968" v="6752" actId="478"/>
          <ac:grpSpMkLst>
            <pc:docMk/>
            <pc:sldMk cId="317731392" sldId="363"/>
            <ac:grpSpMk id="41" creationId="{F2F8B11C-90A6-48C6-9F16-CB519A638280}"/>
          </ac:grpSpMkLst>
        </pc:grpChg>
        <pc:grpChg chg="add del mod">
          <ac:chgData name="Christina Morrow" userId="43989237-7c22-4017-8756-22442f7f3983" providerId="ADAL" clId="{23F27D2F-77A9-419D-8D77-0D9CA01ECD24}" dt="2020-10-13T15:07:43.954" v="7098" actId="165"/>
          <ac:grpSpMkLst>
            <pc:docMk/>
            <pc:sldMk cId="317731392" sldId="363"/>
            <ac:grpSpMk id="74" creationId="{6D637B43-2A9F-47A6-9479-D315F4A8F625}"/>
          </ac:grpSpMkLst>
        </pc:grpChg>
        <pc:grpChg chg="add del mod">
          <ac:chgData name="Christina Morrow" userId="43989237-7c22-4017-8756-22442f7f3983" providerId="ADAL" clId="{23F27D2F-77A9-419D-8D77-0D9CA01ECD24}" dt="2020-10-13T14:51:12.171" v="6933" actId="165"/>
          <ac:grpSpMkLst>
            <pc:docMk/>
            <pc:sldMk cId="317731392" sldId="363"/>
            <ac:grpSpMk id="80" creationId="{63073199-1426-4FFD-94EB-6C8602EF804A}"/>
          </ac:grpSpMkLst>
        </pc:grpChg>
        <pc:grpChg chg="add del mod ord">
          <ac:chgData name="Christina Morrow" userId="43989237-7c22-4017-8756-22442f7f3983" providerId="ADAL" clId="{23F27D2F-77A9-419D-8D77-0D9CA01ECD24}" dt="2020-10-13T14:51:30.439" v="6936" actId="165"/>
          <ac:grpSpMkLst>
            <pc:docMk/>
            <pc:sldMk cId="317731392" sldId="363"/>
            <ac:grpSpMk id="88" creationId="{8CB08984-2203-4571-9150-5EC69089CEFB}"/>
          </ac:grpSpMkLst>
        </pc:grpChg>
        <pc:grpChg chg="add del mod">
          <ac:chgData name="Christina Morrow" userId="43989237-7c22-4017-8756-22442f7f3983" providerId="ADAL" clId="{23F27D2F-77A9-419D-8D77-0D9CA01ECD24}" dt="2020-10-13T15:07:02.348" v="7091" actId="165"/>
          <ac:grpSpMkLst>
            <pc:docMk/>
            <pc:sldMk cId="317731392" sldId="363"/>
            <ac:grpSpMk id="97" creationId="{C8C8059D-BA6D-4420-8D2C-CECA451F3287}"/>
          </ac:grpSpMkLst>
        </pc:grpChg>
        <pc:grpChg chg="add del mod">
          <ac:chgData name="Christina Morrow" userId="43989237-7c22-4017-8756-22442f7f3983" providerId="ADAL" clId="{23F27D2F-77A9-419D-8D77-0D9CA01ECD24}" dt="2020-10-13T15:03:09.198" v="6971" actId="478"/>
          <ac:grpSpMkLst>
            <pc:docMk/>
            <pc:sldMk cId="317731392" sldId="363"/>
            <ac:grpSpMk id="102" creationId="{B7234DFD-F682-4E09-BF2D-4A4A9FB20909}"/>
          </ac:grpSpMkLst>
        </pc:grpChg>
        <pc:grpChg chg="add del mod ord">
          <ac:chgData name="Christina Morrow" userId="43989237-7c22-4017-8756-22442f7f3983" providerId="ADAL" clId="{23F27D2F-77A9-419D-8D77-0D9CA01ECD24}" dt="2020-10-13T15:34:40.005" v="7556" actId="478"/>
          <ac:grpSpMkLst>
            <pc:docMk/>
            <pc:sldMk cId="317731392" sldId="363"/>
            <ac:grpSpMk id="107" creationId="{A5ADA4F2-17D8-4CD3-9EE3-5F3349B1D22F}"/>
          </ac:grpSpMkLst>
        </pc:grpChg>
        <pc:grpChg chg="add del mod ord">
          <ac:chgData name="Christina Morrow" userId="43989237-7c22-4017-8756-22442f7f3983" providerId="ADAL" clId="{23F27D2F-77A9-419D-8D77-0D9CA01ECD24}" dt="2020-10-13T15:05:51.767" v="7049" actId="165"/>
          <ac:grpSpMkLst>
            <pc:docMk/>
            <pc:sldMk cId="317731392" sldId="363"/>
            <ac:grpSpMk id="112" creationId="{9220D115-F5A0-4B74-9EED-A1976D5E0A01}"/>
          </ac:grpSpMkLst>
        </pc:grpChg>
        <pc:graphicFrameChg chg="add mod modGraphic">
          <ac:chgData name="Christina Morrow" userId="43989237-7c22-4017-8756-22442f7f3983" providerId="ADAL" clId="{23F27D2F-77A9-419D-8D77-0D9CA01ECD24}" dt="2020-10-13T19:30:21.277" v="9357" actId="20577"/>
          <ac:graphicFrameMkLst>
            <pc:docMk/>
            <pc:sldMk cId="317731392" sldId="363"/>
            <ac:graphicFrameMk id="22" creationId="{495F524A-1357-420A-9771-0126E5756E4D}"/>
          </ac:graphicFrameMkLst>
        </pc:graphicFrameChg>
        <pc:picChg chg="del">
          <ac:chgData name="Christina Morrow" userId="43989237-7c22-4017-8756-22442f7f3983" providerId="ADAL" clId="{23F27D2F-77A9-419D-8D77-0D9CA01ECD24}" dt="2020-10-13T14:38:35.793" v="6678" actId="478"/>
          <ac:picMkLst>
            <pc:docMk/>
            <pc:sldMk cId="317731392" sldId="363"/>
            <ac:picMk id="68" creationId="{EF3EF0F0-A4D6-4707-A057-3AE731A271A7}"/>
          </ac:picMkLst>
        </pc:picChg>
        <pc:picChg chg="del">
          <ac:chgData name="Christina Morrow" userId="43989237-7c22-4017-8756-22442f7f3983" providerId="ADAL" clId="{23F27D2F-77A9-419D-8D77-0D9CA01ECD24}" dt="2020-10-13T14:38:45.423" v="6684" actId="478"/>
          <ac:picMkLst>
            <pc:docMk/>
            <pc:sldMk cId="317731392" sldId="363"/>
            <ac:picMk id="83" creationId="{C7D9F877-6CBF-4ED1-BC8C-00A36053A628}"/>
          </ac:picMkLst>
        </pc:picChg>
        <pc:picChg chg="del">
          <ac:chgData name="Christina Morrow" userId="43989237-7c22-4017-8756-22442f7f3983" providerId="ADAL" clId="{23F27D2F-77A9-419D-8D77-0D9CA01ECD24}" dt="2020-10-13T14:38:55.323" v="6694" actId="478"/>
          <ac:picMkLst>
            <pc:docMk/>
            <pc:sldMk cId="317731392" sldId="363"/>
            <ac:picMk id="85" creationId="{9B006654-E87E-43C1-83F7-1E9FF908C7C7}"/>
          </ac:picMkLst>
        </pc:picChg>
        <pc:picChg chg="mod">
          <ac:chgData name="Christina Morrow" userId="43989237-7c22-4017-8756-22442f7f3983" providerId="ADAL" clId="{23F27D2F-77A9-419D-8D77-0D9CA01ECD24}" dt="2020-10-13T16:21:05.315" v="7982" actId="164"/>
          <ac:picMkLst>
            <pc:docMk/>
            <pc:sldMk cId="317731392" sldId="363"/>
            <ac:picMk id="87" creationId="{4E5A2284-7554-4DC5-9993-A107184C417D}"/>
          </ac:picMkLst>
        </pc:picChg>
        <pc:picChg chg="add mod">
          <ac:chgData name="Christina Morrow" userId="43989237-7c22-4017-8756-22442f7f3983" providerId="ADAL" clId="{23F27D2F-77A9-419D-8D77-0D9CA01ECD24}" dt="2020-10-13T15:27:24.332" v="7310"/>
          <ac:picMkLst>
            <pc:docMk/>
            <pc:sldMk cId="317731392" sldId="363"/>
            <ac:picMk id="130" creationId="{7C5C2A14-D466-45F0-BD66-25F69E5002F9}"/>
          </ac:picMkLst>
        </pc:picChg>
        <pc:picChg chg="add mod">
          <ac:chgData name="Christina Morrow" userId="43989237-7c22-4017-8756-22442f7f3983" providerId="ADAL" clId="{23F27D2F-77A9-419D-8D77-0D9CA01ECD24}" dt="2020-10-13T15:30:04.423" v="7344" actId="1076"/>
          <ac:picMkLst>
            <pc:docMk/>
            <pc:sldMk cId="317731392" sldId="363"/>
            <ac:picMk id="131" creationId="{322B1890-C03A-4531-A960-2B0709FE4B86}"/>
          </ac:picMkLst>
        </pc:picChg>
        <pc:picChg chg="add mod">
          <ac:chgData name="Christina Morrow" userId="43989237-7c22-4017-8756-22442f7f3983" providerId="ADAL" clId="{23F27D2F-77A9-419D-8D77-0D9CA01ECD24}" dt="2020-10-13T15:27:24.332" v="7310"/>
          <ac:picMkLst>
            <pc:docMk/>
            <pc:sldMk cId="317731392" sldId="363"/>
            <ac:picMk id="132" creationId="{04F9A0D5-30D0-4B3F-998F-B963105981B9}"/>
          </ac:picMkLst>
        </pc:picChg>
        <pc:picChg chg="add mod">
          <ac:chgData name="Christina Morrow" userId="43989237-7c22-4017-8756-22442f7f3983" providerId="ADAL" clId="{23F27D2F-77A9-419D-8D77-0D9CA01ECD24}" dt="2020-10-13T15:27:24.332" v="7310"/>
          <ac:picMkLst>
            <pc:docMk/>
            <pc:sldMk cId="317731392" sldId="363"/>
            <ac:picMk id="135" creationId="{CB181879-9B9C-4866-A271-FCE8D366B6EC}"/>
          </ac:picMkLst>
        </pc:picChg>
        <pc:picChg chg="add mod">
          <ac:chgData name="Christina Morrow" userId="43989237-7c22-4017-8756-22442f7f3983" providerId="ADAL" clId="{23F27D2F-77A9-419D-8D77-0D9CA01ECD24}" dt="2020-10-13T15:29:06.247" v="7341" actId="571"/>
          <ac:picMkLst>
            <pc:docMk/>
            <pc:sldMk cId="317731392" sldId="363"/>
            <ac:picMk id="140" creationId="{280CDBB2-343F-4524-8572-2943E702D433}"/>
          </ac:picMkLst>
        </pc:picChg>
        <pc:cxnChg chg="del">
          <ac:chgData name="Christina Morrow" userId="43989237-7c22-4017-8756-22442f7f3983" providerId="ADAL" clId="{23F27D2F-77A9-419D-8D77-0D9CA01ECD24}" dt="2020-10-13T14:38:40.140" v="6682" actId="478"/>
          <ac:cxnSpMkLst>
            <pc:docMk/>
            <pc:sldMk cId="317731392" sldId="363"/>
            <ac:cxnSpMk id="25" creationId="{BD9DA1FD-95E7-44AF-BD0D-AD33A3501AD0}"/>
          </ac:cxnSpMkLst>
        </pc:cxnChg>
        <pc:cxnChg chg="del">
          <ac:chgData name="Christina Morrow" userId="43989237-7c22-4017-8756-22442f7f3983" providerId="ADAL" clId="{23F27D2F-77A9-419D-8D77-0D9CA01ECD24}" dt="2020-10-13T14:39:13.153" v="6706" actId="478"/>
          <ac:cxnSpMkLst>
            <pc:docMk/>
            <pc:sldMk cId="317731392" sldId="363"/>
            <ac:cxnSpMk id="27" creationId="{E41B7EB1-DBDA-403C-B20D-667B2EE0466E}"/>
          </ac:cxnSpMkLst>
        </pc:cxnChg>
        <pc:cxnChg chg="del">
          <ac:chgData name="Christina Morrow" userId="43989237-7c22-4017-8756-22442f7f3983" providerId="ADAL" clId="{23F27D2F-77A9-419D-8D77-0D9CA01ECD24}" dt="2020-10-13T14:39:04.037" v="6701" actId="478"/>
          <ac:cxnSpMkLst>
            <pc:docMk/>
            <pc:sldMk cId="317731392" sldId="363"/>
            <ac:cxnSpMk id="33" creationId="{0B690DDD-90B2-4513-BA22-18464D79D826}"/>
          </ac:cxnSpMkLst>
        </pc:cxnChg>
        <pc:cxnChg chg="del">
          <ac:chgData name="Christina Morrow" userId="43989237-7c22-4017-8756-22442f7f3983" providerId="ADAL" clId="{23F27D2F-77A9-419D-8D77-0D9CA01ECD24}" dt="2020-10-13T14:39:04.787" v="6702" actId="478"/>
          <ac:cxnSpMkLst>
            <pc:docMk/>
            <pc:sldMk cId="317731392" sldId="363"/>
            <ac:cxnSpMk id="35" creationId="{32154554-2096-457C-9DF0-F5B3B3BA31EE}"/>
          </ac:cxnSpMkLst>
        </pc:cxnChg>
        <pc:cxnChg chg="del">
          <ac:chgData name="Christina Morrow" userId="43989237-7c22-4017-8756-22442f7f3983" providerId="ADAL" clId="{23F27D2F-77A9-419D-8D77-0D9CA01ECD24}" dt="2020-10-13T14:39:09.541" v="6703" actId="478"/>
          <ac:cxnSpMkLst>
            <pc:docMk/>
            <pc:sldMk cId="317731392" sldId="363"/>
            <ac:cxnSpMk id="36" creationId="{0D69517A-091E-4FCB-A0B5-8D4E1EE798E0}"/>
          </ac:cxnSpMkLst>
        </pc:cxnChg>
        <pc:cxnChg chg="del">
          <ac:chgData name="Christina Morrow" userId="43989237-7c22-4017-8756-22442f7f3983" providerId="ADAL" clId="{23F27D2F-77A9-419D-8D77-0D9CA01ECD24}" dt="2020-10-13T14:39:09.541" v="6703" actId="478"/>
          <ac:cxnSpMkLst>
            <pc:docMk/>
            <pc:sldMk cId="317731392" sldId="363"/>
            <ac:cxnSpMk id="37" creationId="{202F0257-5D4B-410A-A76B-56613141569F}"/>
          </ac:cxnSpMkLst>
        </pc:cxnChg>
        <pc:cxnChg chg="del">
          <ac:chgData name="Christina Morrow" userId="43989237-7c22-4017-8756-22442f7f3983" providerId="ADAL" clId="{23F27D2F-77A9-419D-8D77-0D9CA01ECD24}" dt="2020-10-13T14:39:12.034" v="6705" actId="478"/>
          <ac:cxnSpMkLst>
            <pc:docMk/>
            <pc:sldMk cId="317731392" sldId="363"/>
            <ac:cxnSpMk id="38" creationId="{A7B44454-0D83-4340-B6ED-E96590A83A65}"/>
          </ac:cxnSpMkLst>
        </pc:cxnChg>
        <pc:cxnChg chg="del mod topLvl">
          <ac:chgData name="Christina Morrow" userId="43989237-7c22-4017-8756-22442f7f3983" providerId="ADAL" clId="{23F27D2F-77A9-419D-8D77-0D9CA01ECD24}" dt="2020-10-13T15:34:40.784" v="7557" actId="478"/>
          <ac:cxnSpMkLst>
            <pc:docMk/>
            <pc:sldMk cId="317731392" sldId="363"/>
            <ac:cxnSpMk id="39" creationId="{0B072B02-1986-4D02-AD0F-4F45DA75454C}"/>
          </ac:cxnSpMkLst>
        </pc:cxnChg>
        <pc:cxnChg chg="del">
          <ac:chgData name="Christina Morrow" userId="43989237-7c22-4017-8756-22442f7f3983" providerId="ADAL" clId="{23F27D2F-77A9-419D-8D77-0D9CA01ECD24}" dt="2020-10-13T14:39:11.301" v="6704" actId="478"/>
          <ac:cxnSpMkLst>
            <pc:docMk/>
            <pc:sldMk cId="317731392" sldId="363"/>
            <ac:cxnSpMk id="43" creationId="{4F9FDEE3-3671-4C88-A890-0814F1C87F97}"/>
          </ac:cxnSpMkLst>
        </pc:cxnChg>
        <pc:cxnChg chg="del">
          <ac:chgData name="Christina Morrow" userId="43989237-7c22-4017-8756-22442f7f3983" providerId="ADAL" clId="{23F27D2F-77A9-419D-8D77-0D9CA01ECD24}" dt="2020-10-13T14:39:01.424" v="6700" actId="478"/>
          <ac:cxnSpMkLst>
            <pc:docMk/>
            <pc:sldMk cId="317731392" sldId="363"/>
            <ac:cxnSpMk id="44" creationId="{A90C2414-758A-4DA2-9C0B-AF3D94D35292}"/>
          </ac:cxnSpMkLst>
        </pc:cxnChg>
        <pc:cxnChg chg="del">
          <ac:chgData name="Christina Morrow" userId="43989237-7c22-4017-8756-22442f7f3983" providerId="ADAL" clId="{23F27D2F-77A9-419D-8D77-0D9CA01ECD24}" dt="2020-10-13T14:39:00.862" v="6699" actId="478"/>
          <ac:cxnSpMkLst>
            <pc:docMk/>
            <pc:sldMk cId="317731392" sldId="363"/>
            <ac:cxnSpMk id="45" creationId="{B74EDA49-C5B3-4228-8398-39086A419D2F}"/>
          </ac:cxnSpMkLst>
        </pc:cxnChg>
        <pc:cxnChg chg="mod">
          <ac:chgData name="Christina Morrow" userId="43989237-7c22-4017-8756-22442f7f3983" providerId="ADAL" clId="{23F27D2F-77A9-419D-8D77-0D9CA01ECD24}" dt="2020-10-13T14:43:53.968" v="6752" actId="478"/>
          <ac:cxnSpMkLst>
            <pc:docMk/>
            <pc:sldMk cId="317731392" sldId="363"/>
            <ac:cxnSpMk id="47" creationId="{1CEA4ED7-6518-4173-8400-4EE34AEAF355}"/>
          </ac:cxnSpMkLst>
        </pc:cxnChg>
        <pc:cxnChg chg="del">
          <ac:chgData name="Christina Morrow" userId="43989237-7c22-4017-8756-22442f7f3983" providerId="ADAL" clId="{23F27D2F-77A9-419D-8D77-0D9CA01ECD24}" dt="2020-10-13T14:38:51.549" v="6690" actId="478"/>
          <ac:cxnSpMkLst>
            <pc:docMk/>
            <pc:sldMk cId="317731392" sldId="363"/>
            <ac:cxnSpMk id="50" creationId="{3C5E7692-A710-489D-BC18-5812506C3AB4}"/>
          </ac:cxnSpMkLst>
        </pc:cxnChg>
        <pc:cxnChg chg="del mod">
          <ac:chgData name="Christina Morrow" userId="43989237-7c22-4017-8756-22442f7f3983" providerId="ADAL" clId="{23F27D2F-77A9-419D-8D77-0D9CA01ECD24}" dt="2020-10-13T14:38:50.297" v="6689" actId="478"/>
          <ac:cxnSpMkLst>
            <pc:docMk/>
            <pc:sldMk cId="317731392" sldId="363"/>
            <ac:cxnSpMk id="53" creationId="{A0A87FE7-4B94-465B-B05C-1F7FBB8378B0}"/>
          </ac:cxnSpMkLst>
        </pc:cxnChg>
        <pc:cxnChg chg="del">
          <ac:chgData name="Christina Morrow" userId="43989237-7c22-4017-8756-22442f7f3983" providerId="ADAL" clId="{23F27D2F-77A9-419D-8D77-0D9CA01ECD24}" dt="2020-10-13T14:38:52.827" v="6692" actId="478"/>
          <ac:cxnSpMkLst>
            <pc:docMk/>
            <pc:sldMk cId="317731392" sldId="363"/>
            <ac:cxnSpMk id="56" creationId="{4BE4ED1C-A35F-466C-9DE0-074A28E8A132}"/>
          </ac:cxnSpMkLst>
        </pc:cxnChg>
        <pc:cxnChg chg="del">
          <ac:chgData name="Christina Morrow" userId="43989237-7c22-4017-8756-22442f7f3983" providerId="ADAL" clId="{23F27D2F-77A9-419D-8D77-0D9CA01ECD24}" dt="2020-10-13T14:38:53.691" v="6693" actId="478"/>
          <ac:cxnSpMkLst>
            <pc:docMk/>
            <pc:sldMk cId="317731392" sldId="363"/>
            <ac:cxnSpMk id="58" creationId="{FE1DA08F-297C-43D8-A415-4E483A69A1F2}"/>
          </ac:cxnSpMkLst>
        </pc:cxnChg>
        <pc:cxnChg chg="mod">
          <ac:chgData name="Christina Morrow" userId="43989237-7c22-4017-8756-22442f7f3983" providerId="ADAL" clId="{23F27D2F-77A9-419D-8D77-0D9CA01ECD24}" dt="2020-10-13T14:43:53.968" v="6752" actId="478"/>
          <ac:cxnSpMkLst>
            <pc:docMk/>
            <pc:sldMk cId="317731392" sldId="363"/>
            <ac:cxnSpMk id="60" creationId="{AA313A1D-61B7-4B6B-B7A6-E7ACD0C8B626}"/>
          </ac:cxnSpMkLst>
        </pc:cxnChg>
        <pc:cxnChg chg="mod">
          <ac:chgData name="Christina Morrow" userId="43989237-7c22-4017-8756-22442f7f3983" providerId="ADAL" clId="{23F27D2F-77A9-419D-8D77-0D9CA01ECD24}" dt="2020-10-13T14:43:53.968" v="6752" actId="478"/>
          <ac:cxnSpMkLst>
            <pc:docMk/>
            <pc:sldMk cId="317731392" sldId="363"/>
            <ac:cxnSpMk id="61" creationId="{9542DFEC-25F8-4763-93BF-1AE7D8D772D7}"/>
          </ac:cxnSpMkLst>
        </pc:cxnChg>
        <pc:cxnChg chg="mod">
          <ac:chgData name="Christina Morrow" userId="43989237-7c22-4017-8756-22442f7f3983" providerId="ADAL" clId="{23F27D2F-77A9-419D-8D77-0D9CA01ECD24}" dt="2020-10-13T14:43:53.968" v="6752" actId="478"/>
          <ac:cxnSpMkLst>
            <pc:docMk/>
            <pc:sldMk cId="317731392" sldId="363"/>
            <ac:cxnSpMk id="62" creationId="{993A16F5-6A8D-4042-8391-24444CB6B3E0}"/>
          </ac:cxnSpMkLst>
        </pc:cxnChg>
        <pc:cxnChg chg="mod">
          <ac:chgData name="Christina Morrow" userId="43989237-7c22-4017-8756-22442f7f3983" providerId="ADAL" clId="{23F27D2F-77A9-419D-8D77-0D9CA01ECD24}" dt="2020-10-13T14:43:51.896" v="6751" actId="165"/>
          <ac:cxnSpMkLst>
            <pc:docMk/>
            <pc:sldMk cId="317731392" sldId="363"/>
            <ac:cxnSpMk id="64" creationId="{7988A822-0738-45D2-96CA-6C98570F3D3B}"/>
          </ac:cxnSpMkLst>
        </pc:cxnChg>
        <pc:cxnChg chg="mod">
          <ac:chgData name="Christina Morrow" userId="43989237-7c22-4017-8756-22442f7f3983" providerId="ADAL" clId="{23F27D2F-77A9-419D-8D77-0D9CA01ECD24}" dt="2020-10-13T14:43:53.968" v="6752" actId="478"/>
          <ac:cxnSpMkLst>
            <pc:docMk/>
            <pc:sldMk cId="317731392" sldId="363"/>
            <ac:cxnSpMk id="66" creationId="{2A09CEF4-08DF-497F-9E88-2782F8BFB587}"/>
          </ac:cxnSpMkLst>
        </pc:cxnChg>
        <pc:cxnChg chg="mod">
          <ac:chgData name="Christina Morrow" userId="43989237-7c22-4017-8756-22442f7f3983" providerId="ADAL" clId="{23F27D2F-77A9-419D-8D77-0D9CA01ECD24}" dt="2020-10-13T14:43:51.896" v="6751" actId="165"/>
          <ac:cxnSpMkLst>
            <pc:docMk/>
            <pc:sldMk cId="317731392" sldId="363"/>
            <ac:cxnSpMk id="67" creationId="{D9260805-4B0D-4468-8676-1526694227EF}"/>
          </ac:cxnSpMkLst>
        </pc:cxnChg>
        <pc:cxnChg chg="mod">
          <ac:chgData name="Christina Morrow" userId="43989237-7c22-4017-8756-22442f7f3983" providerId="ADAL" clId="{23F27D2F-77A9-419D-8D77-0D9CA01ECD24}" dt="2020-10-13T14:43:51.896" v="6751" actId="165"/>
          <ac:cxnSpMkLst>
            <pc:docMk/>
            <pc:sldMk cId="317731392" sldId="363"/>
            <ac:cxnSpMk id="69" creationId="{A4CCAC51-91BD-4593-B0E4-FB1CE4DE426C}"/>
          </ac:cxnSpMkLst>
        </pc:cxnChg>
        <pc:cxnChg chg="mod">
          <ac:chgData name="Christina Morrow" userId="43989237-7c22-4017-8756-22442f7f3983" providerId="ADAL" clId="{23F27D2F-77A9-419D-8D77-0D9CA01ECD24}" dt="2020-10-13T14:43:53.968" v="6752" actId="478"/>
          <ac:cxnSpMkLst>
            <pc:docMk/>
            <pc:sldMk cId="317731392" sldId="363"/>
            <ac:cxnSpMk id="73" creationId="{BC46AC81-0ECD-4D8D-9EEC-31FFB8B8282F}"/>
          </ac:cxnSpMkLst>
        </pc:cxnChg>
        <pc:cxnChg chg="del">
          <ac:chgData name="Christina Morrow" userId="43989237-7c22-4017-8756-22442f7f3983" providerId="ADAL" clId="{23F27D2F-77A9-419D-8D77-0D9CA01ECD24}" dt="2020-10-13T14:38:52.133" v="6691" actId="478"/>
          <ac:cxnSpMkLst>
            <pc:docMk/>
            <pc:sldMk cId="317731392" sldId="363"/>
            <ac:cxnSpMk id="76" creationId="{E2F72F4C-54AE-4B7C-B52F-A1D5A95D28CD}"/>
          </ac:cxnSpMkLst>
        </pc:cxnChg>
        <pc:cxnChg chg="del mod topLvl">
          <ac:chgData name="Christina Morrow" userId="43989237-7c22-4017-8756-22442f7f3983" providerId="ADAL" clId="{23F27D2F-77A9-419D-8D77-0D9CA01ECD24}" dt="2020-10-13T15:34:47.702" v="7563" actId="478"/>
          <ac:cxnSpMkLst>
            <pc:docMk/>
            <pc:sldMk cId="317731392" sldId="363"/>
            <ac:cxnSpMk id="78" creationId="{D9662526-7239-4AB6-B688-B87004F23474}"/>
          </ac:cxnSpMkLst>
        </pc:cxnChg>
        <pc:cxnChg chg="del mod topLvl">
          <ac:chgData name="Christina Morrow" userId="43989237-7c22-4017-8756-22442f7f3983" providerId="ADAL" clId="{23F27D2F-77A9-419D-8D77-0D9CA01ECD24}" dt="2020-10-13T15:34:55.230" v="7565" actId="478"/>
          <ac:cxnSpMkLst>
            <pc:docMk/>
            <pc:sldMk cId="317731392" sldId="363"/>
            <ac:cxnSpMk id="84" creationId="{9F310283-8896-4CEB-8B5F-4C1D8F795667}"/>
          </ac:cxnSpMkLst>
        </pc:cxnChg>
        <pc:cxnChg chg="del mod ord topLvl">
          <ac:chgData name="Christina Morrow" userId="43989237-7c22-4017-8756-22442f7f3983" providerId="ADAL" clId="{23F27D2F-77A9-419D-8D77-0D9CA01ECD24}" dt="2020-10-13T15:34:55.230" v="7565" actId="478"/>
          <ac:cxnSpMkLst>
            <pc:docMk/>
            <pc:sldMk cId="317731392" sldId="363"/>
            <ac:cxnSpMk id="93" creationId="{38A8568D-F3EE-4274-BF86-A862F113E02E}"/>
          </ac:cxnSpMkLst>
        </pc:cxnChg>
        <pc:cxnChg chg="del mod ord topLvl">
          <ac:chgData name="Christina Morrow" userId="43989237-7c22-4017-8756-22442f7f3983" providerId="ADAL" clId="{23F27D2F-77A9-419D-8D77-0D9CA01ECD24}" dt="2020-10-13T15:34:40.005" v="7556" actId="478"/>
          <ac:cxnSpMkLst>
            <pc:docMk/>
            <pc:sldMk cId="317731392" sldId="363"/>
            <ac:cxnSpMk id="100" creationId="{24EC083E-8074-412B-B995-972B0BD28FE6}"/>
          </ac:cxnSpMkLst>
        </pc:cxnChg>
        <pc:cxnChg chg="mod">
          <ac:chgData name="Christina Morrow" userId="43989237-7c22-4017-8756-22442f7f3983" providerId="ADAL" clId="{23F27D2F-77A9-419D-8D77-0D9CA01ECD24}" dt="2020-10-13T15:02:57.271" v="6964"/>
          <ac:cxnSpMkLst>
            <pc:docMk/>
            <pc:sldMk cId="317731392" sldId="363"/>
            <ac:cxnSpMk id="105" creationId="{BE96E9DC-9043-4275-A6E1-824C51F849F5}"/>
          </ac:cxnSpMkLst>
        </pc:cxnChg>
        <pc:cxnChg chg="mod">
          <ac:chgData name="Christina Morrow" userId="43989237-7c22-4017-8756-22442f7f3983" providerId="ADAL" clId="{23F27D2F-77A9-419D-8D77-0D9CA01ECD24}" dt="2020-10-13T15:02:57.920" v="6965"/>
          <ac:cxnSpMkLst>
            <pc:docMk/>
            <pc:sldMk cId="317731392" sldId="363"/>
            <ac:cxnSpMk id="110" creationId="{C4D7687D-A548-4900-9023-99A57BD675C7}"/>
          </ac:cxnSpMkLst>
        </pc:cxnChg>
        <pc:cxnChg chg="del mod ord topLvl">
          <ac:chgData name="Christina Morrow" userId="43989237-7c22-4017-8756-22442f7f3983" providerId="ADAL" clId="{23F27D2F-77A9-419D-8D77-0D9CA01ECD24}" dt="2020-10-13T15:34:40.005" v="7556" actId="478"/>
          <ac:cxnSpMkLst>
            <pc:docMk/>
            <pc:sldMk cId="317731392" sldId="363"/>
            <ac:cxnSpMk id="115" creationId="{76BC573D-1E6A-4517-B20F-B8D1E74BD4B1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19" creationId="{43E02733-8113-4F0E-BAD2-15ADF8990F45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1" creationId="{AAF810C0-FE40-4DB0-BADC-90E3EF319C26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2" creationId="{40231801-8A4B-4809-9625-52F9A9B54534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4" creationId="{0822B81A-8A0C-4CD5-BA5C-E20A4370892B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5" creationId="{2767C258-53D7-4A33-96E2-308456B76145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6" creationId="{A01BB7E3-AF52-4C37-BD8E-BBFFB92A185A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8" creationId="{54AEC374-0F26-4271-A83F-E49517391D35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29" creationId="{E3271952-54AE-4BA8-A068-BD154222D675}"/>
          </ac:cxnSpMkLst>
        </pc:cxnChg>
        <pc:cxnChg chg="add mod">
          <ac:chgData name="Christina Morrow" userId="43989237-7c22-4017-8756-22442f7f3983" providerId="ADAL" clId="{23F27D2F-77A9-419D-8D77-0D9CA01ECD24}" dt="2020-10-13T18:23:21.508" v="8037" actId="14100"/>
          <ac:cxnSpMkLst>
            <pc:docMk/>
            <pc:sldMk cId="317731392" sldId="363"/>
            <ac:cxnSpMk id="133" creationId="{4B5F48AE-240C-4558-92CD-C4390CBFD900}"/>
          </ac:cxnSpMkLst>
        </pc:cxnChg>
        <pc:cxnChg chg="add mod">
          <ac:chgData name="Christina Morrow" userId="43989237-7c22-4017-8756-22442f7f3983" providerId="ADAL" clId="{23F27D2F-77A9-419D-8D77-0D9CA01ECD24}" dt="2020-10-13T15:27:24.332" v="7310"/>
          <ac:cxnSpMkLst>
            <pc:docMk/>
            <pc:sldMk cId="317731392" sldId="363"/>
            <ac:cxnSpMk id="134" creationId="{391C1CBB-4361-4984-8159-C2248137EE3B}"/>
          </ac:cxnSpMkLst>
        </pc:cxnChg>
        <pc:cxnChg chg="add mod ord">
          <ac:chgData name="Christina Morrow" userId="43989237-7c22-4017-8756-22442f7f3983" providerId="ADAL" clId="{23F27D2F-77A9-419D-8D77-0D9CA01ECD24}" dt="2020-10-13T15:28:57.819" v="7337" actId="167"/>
          <ac:cxnSpMkLst>
            <pc:docMk/>
            <pc:sldMk cId="317731392" sldId="363"/>
            <ac:cxnSpMk id="139" creationId="{BD647278-460C-4CFD-96F5-90085AF317BE}"/>
          </ac:cxnSpMkLst>
        </pc:cxnChg>
      </pc:sldChg>
      <pc:sldChg chg="addSp delSp modSp add mod ord modAnim">
        <pc:chgData name="Christina Morrow" userId="43989237-7c22-4017-8756-22442f7f3983" providerId="ADAL" clId="{23F27D2F-77A9-419D-8D77-0D9CA01ECD24}" dt="2020-10-14T21:38:02.887" v="12940"/>
        <pc:sldMkLst>
          <pc:docMk/>
          <pc:sldMk cId="2273954296" sldId="364"/>
        </pc:sldMkLst>
        <pc:spChg chg="add mod">
          <ac:chgData name="Christina Morrow" userId="43989237-7c22-4017-8756-22442f7f3983" providerId="ADAL" clId="{23F27D2F-77A9-419D-8D77-0D9CA01ECD24}" dt="2020-10-13T16:20:58.710" v="7981" actId="164"/>
          <ac:spMkLst>
            <pc:docMk/>
            <pc:sldMk cId="2273954296" sldId="364"/>
            <ac:spMk id="4" creationId="{8FD37641-32CC-482F-95EE-05D288D66F21}"/>
          </ac:spMkLst>
        </pc:spChg>
        <pc:spChg chg="add mod">
          <ac:chgData name="Christina Morrow" userId="43989237-7c22-4017-8756-22442f7f3983" providerId="ADAL" clId="{23F27D2F-77A9-419D-8D77-0D9CA01ECD24}" dt="2020-10-13T16:20:58.710" v="7981" actId="164"/>
          <ac:spMkLst>
            <pc:docMk/>
            <pc:sldMk cId="2273954296" sldId="364"/>
            <ac:spMk id="6" creationId="{F4FF7F3F-0700-4594-9EC0-621F6648A67B}"/>
          </ac:spMkLst>
        </pc:spChg>
        <pc:spChg chg="add mod">
          <ac:chgData name="Christina Morrow" userId="43989237-7c22-4017-8756-22442f7f3983" providerId="ADAL" clId="{23F27D2F-77A9-419D-8D77-0D9CA01ECD24}" dt="2020-10-14T21:38:02.887" v="12940"/>
          <ac:spMkLst>
            <pc:docMk/>
            <pc:sldMk cId="2273954296" sldId="364"/>
            <ac:spMk id="7" creationId="{1040ABB0-7D4B-4953-A647-CE97EBC3ADF3}"/>
          </ac:spMkLst>
        </pc:spChg>
        <pc:spChg chg="del">
          <ac:chgData name="Christina Morrow" userId="43989237-7c22-4017-8756-22442f7f3983" providerId="ADAL" clId="{23F27D2F-77A9-419D-8D77-0D9CA01ECD24}" dt="2020-10-13T16:01:39.400" v="7605" actId="478"/>
          <ac:spMkLst>
            <pc:docMk/>
            <pc:sldMk cId="2273954296" sldId="364"/>
            <ac:spMk id="7" creationId="{9999FC6A-9731-4D47-9EE4-2593AC3CDD66}"/>
          </ac:spMkLst>
        </pc:spChg>
        <pc:spChg chg="add">
          <ac:chgData name="Christina Morrow" userId="43989237-7c22-4017-8756-22442f7f3983" providerId="ADAL" clId="{23F27D2F-77A9-419D-8D77-0D9CA01ECD24}" dt="2020-10-14T21:31:48.800" v="12739" actId="22"/>
          <ac:spMkLst>
            <pc:docMk/>
            <pc:sldMk cId="2273954296" sldId="364"/>
            <ac:spMk id="9" creationId="{CA55F065-A0EC-41C5-B5AA-C0C09691CA29}"/>
          </ac:spMkLst>
        </pc:spChg>
        <pc:spChg chg="add">
          <ac:chgData name="Christina Morrow" userId="43989237-7c22-4017-8756-22442f7f3983" providerId="ADAL" clId="{23F27D2F-77A9-419D-8D77-0D9CA01ECD24}" dt="2020-10-14T21:34:39.936" v="12778" actId="22"/>
          <ac:spMkLst>
            <pc:docMk/>
            <pc:sldMk cId="2273954296" sldId="364"/>
            <ac:spMk id="10" creationId="{01C86A9B-2763-41CE-90B3-F906275C006A}"/>
          </ac:spMkLst>
        </pc:spChg>
        <pc:spChg chg="add">
          <ac:chgData name="Christina Morrow" userId="43989237-7c22-4017-8756-22442f7f3983" providerId="ADAL" clId="{23F27D2F-77A9-419D-8D77-0D9CA01ECD24}" dt="2020-10-14T21:34:39.936" v="12778" actId="22"/>
          <ac:spMkLst>
            <pc:docMk/>
            <pc:sldMk cId="2273954296" sldId="364"/>
            <ac:spMk id="11" creationId="{EAC724B5-A086-4868-B613-0C1A0A455E03}"/>
          </ac:spMkLst>
        </pc:spChg>
        <pc:spChg chg="add">
          <ac:chgData name="Christina Morrow" userId="43989237-7c22-4017-8756-22442f7f3983" providerId="ADAL" clId="{23F27D2F-77A9-419D-8D77-0D9CA01ECD24}" dt="2020-10-14T21:34:39.936" v="12778" actId="22"/>
          <ac:spMkLst>
            <pc:docMk/>
            <pc:sldMk cId="2273954296" sldId="364"/>
            <ac:spMk id="12" creationId="{31BFFC02-290E-456D-B8F8-D7E8A64A1E2D}"/>
          </ac:spMkLst>
        </pc:spChg>
        <pc:spChg chg="add">
          <ac:chgData name="Christina Morrow" userId="43989237-7c22-4017-8756-22442f7f3983" providerId="ADAL" clId="{23F27D2F-77A9-419D-8D77-0D9CA01ECD24}" dt="2020-10-14T21:34:39.936" v="12778" actId="22"/>
          <ac:spMkLst>
            <pc:docMk/>
            <pc:sldMk cId="2273954296" sldId="364"/>
            <ac:spMk id="13" creationId="{A3792697-C5AB-4B8A-8A3F-CE564C724928}"/>
          </ac:spMkLst>
        </pc:spChg>
        <pc:spChg chg="add del mod">
          <ac:chgData name="Christina Morrow" userId="43989237-7c22-4017-8756-22442f7f3983" providerId="ADAL" clId="{23F27D2F-77A9-419D-8D77-0D9CA01ECD24}" dt="2020-10-13T19:58:05.112" v="9584" actId="22"/>
          <ac:spMkLst>
            <pc:docMk/>
            <pc:sldMk cId="2273954296" sldId="364"/>
            <ac:spMk id="16" creationId="{F3043B90-505B-4B97-A315-AB7D370AAE88}"/>
          </ac:spMkLst>
        </pc:spChg>
        <pc:spChg chg="add del mod ord">
          <ac:chgData name="Christina Morrow" userId="43989237-7c22-4017-8756-22442f7f3983" providerId="ADAL" clId="{23F27D2F-77A9-419D-8D77-0D9CA01ECD24}" dt="2020-10-13T19:58:32.828" v="9601" actId="22"/>
          <ac:spMkLst>
            <pc:docMk/>
            <pc:sldMk cId="2273954296" sldId="364"/>
            <ac:spMk id="17" creationId="{9566CB62-4195-4F9E-8AD5-19671A39E26F}"/>
          </ac:spMkLst>
        </pc:spChg>
        <pc:spChg chg="del mod">
          <ac:chgData name="Christina Morrow" userId="43989237-7c22-4017-8756-22442f7f3983" providerId="ADAL" clId="{23F27D2F-77A9-419D-8D77-0D9CA01ECD24}" dt="2020-10-13T16:01:41.488" v="7607" actId="478"/>
          <ac:spMkLst>
            <pc:docMk/>
            <pc:sldMk cId="2273954296" sldId="364"/>
            <ac:spMk id="92" creationId="{B6DB4D1B-52B0-460C-8315-74E2F0519451}"/>
          </ac:spMkLst>
        </pc:spChg>
        <pc:spChg chg="add del mod">
          <ac:chgData name="Christina Morrow" userId="43989237-7c22-4017-8756-22442f7f3983" providerId="ADAL" clId="{23F27D2F-77A9-419D-8D77-0D9CA01ECD24}" dt="2020-10-14T02:29:58.159" v="11103" actId="207"/>
          <ac:spMkLst>
            <pc:docMk/>
            <pc:sldMk cId="2273954296" sldId="364"/>
            <ac:spMk id="118" creationId="{B642001F-42A5-4958-92FB-D1BA46F9FC82}"/>
          </ac:spMkLst>
        </pc:spChg>
        <pc:spChg chg="mod ord">
          <ac:chgData name="Christina Morrow" userId="43989237-7c22-4017-8756-22442f7f3983" providerId="ADAL" clId="{23F27D2F-77A9-419D-8D77-0D9CA01ECD24}" dt="2020-10-13T18:22:32.548" v="8022" actId="207"/>
          <ac:spMkLst>
            <pc:docMk/>
            <pc:sldMk cId="2273954296" sldId="364"/>
            <ac:spMk id="136" creationId="{B385D732-5D01-4FBB-ACDA-57A0AAF4C3C9}"/>
          </ac:spMkLst>
        </pc:spChg>
        <pc:grpChg chg="add mod">
          <ac:chgData name="Christina Morrow" userId="43989237-7c22-4017-8756-22442f7f3983" providerId="ADAL" clId="{23F27D2F-77A9-419D-8D77-0D9CA01ECD24}" dt="2020-10-13T16:20:58.710" v="7981" actId="164"/>
          <ac:grpSpMkLst>
            <pc:docMk/>
            <pc:sldMk cId="2273954296" sldId="364"/>
            <ac:grpSpMk id="15" creationId="{7769AA56-D3E5-4972-893A-40BC35894E21}"/>
          </ac:grpSpMkLst>
        </pc:grpChg>
        <pc:graphicFrameChg chg="mod">
          <ac:chgData name="Christina Morrow" userId="43989237-7c22-4017-8756-22442f7f3983" providerId="ADAL" clId="{23F27D2F-77A9-419D-8D77-0D9CA01ECD24}" dt="2020-10-13T19:29:34.299" v="9350" actId="20577"/>
          <ac:graphicFrameMkLst>
            <pc:docMk/>
            <pc:sldMk cId="2273954296" sldId="364"/>
            <ac:graphicFrameMk id="22" creationId="{495F524A-1357-420A-9771-0126E5756E4D}"/>
          </ac:graphicFrameMkLst>
        </pc:graphicFrameChg>
        <pc:picChg chg="add mod">
          <ac:chgData name="Christina Morrow" userId="43989237-7c22-4017-8756-22442f7f3983" providerId="ADAL" clId="{23F27D2F-77A9-419D-8D77-0D9CA01ECD24}" dt="2020-10-13T16:20:58.710" v="7981" actId="164"/>
          <ac:picMkLst>
            <pc:docMk/>
            <pc:sldMk cId="2273954296" sldId="364"/>
            <ac:picMk id="2" creationId="{DF31B4D1-6FF3-4EF9-801A-430999D7F8F9}"/>
          </ac:picMkLst>
        </pc:picChg>
        <pc:picChg chg="add">
          <ac:chgData name="Christina Morrow" userId="43989237-7c22-4017-8756-22442f7f3983" providerId="ADAL" clId="{23F27D2F-77A9-419D-8D77-0D9CA01ECD24}" dt="2020-10-14T02:30:05.841" v="11104" actId="22"/>
          <ac:picMkLst>
            <pc:docMk/>
            <pc:sldMk cId="2273954296" sldId="364"/>
            <ac:picMk id="8" creationId="{8F2965C9-9BF0-47FA-A072-12A0DD6D16F1}"/>
          </ac:picMkLst>
        </pc:picChg>
        <pc:picChg chg="del">
          <ac:chgData name="Christina Morrow" userId="43989237-7c22-4017-8756-22442f7f3983" providerId="ADAL" clId="{23F27D2F-77A9-419D-8D77-0D9CA01ECD24}" dt="2020-10-13T16:01:37.766" v="7603" actId="478"/>
          <ac:picMkLst>
            <pc:docMk/>
            <pc:sldMk cId="2273954296" sldId="364"/>
            <ac:picMk id="87" creationId="{4E5A2284-7554-4DC5-9993-A107184C417D}"/>
          </ac:picMkLst>
        </pc:picChg>
        <pc:picChg chg="del mod ord">
          <ac:chgData name="Christina Morrow" userId="43989237-7c22-4017-8756-22442f7f3983" providerId="ADAL" clId="{23F27D2F-77A9-419D-8D77-0D9CA01ECD24}" dt="2020-10-14T02:29:54.116" v="11101" actId="478"/>
          <ac:picMkLst>
            <pc:docMk/>
            <pc:sldMk cId="2273954296" sldId="364"/>
            <ac:picMk id="135" creationId="{CB181879-9B9C-4866-A271-FCE8D366B6EC}"/>
          </ac:picMkLst>
        </pc:picChg>
        <pc:cxnChg chg="mod">
          <ac:chgData name="Christina Morrow" userId="43989237-7c22-4017-8756-22442f7f3983" providerId="ADAL" clId="{23F27D2F-77A9-419D-8D77-0D9CA01ECD24}" dt="2020-10-13T16:18:50.463" v="7959" actId="14100"/>
          <ac:cxnSpMkLst>
            <pc:docMk/>
            <pc:sldMk cId="2273954296" sldId="364"/>
            <ac:cxnSpMk id="133" creationId="{4B5F48AE-240C-4558-92CD-C4390CBFD900}"/>
          </ac:cxnSpMkLst>
        </pc:cxnChg>
        <pc:cxnChg chg="mod">
          <ac:chgData name="Christina Morrow" userId="43989237-7c22-4017-8756-22442f7f3983" providerId="ADAL" clId="{23F27D2F-77A9-419D-8D77-0D9CA01ECD24}" dt="2020-10-13T16:18:35.411" v="7957" actId="14100"/>
          <ac:cxnSpMkLst>
            <pc:docMk/>
            <pc:sldMk cId="2273954296" sldId="364"/>
            <ac:cxnSpMk id="139" creationId="{BD647278-460C-4CFD-96F5-90085AF317BE}"/>
          </ac:cxnSpMkLst>
        </pc:cxnChg>
      </pc:sldChg>
      <pc:sldChg chg="add del">
        <pc:chgData name="Christina Morrow" userId="43989237-7c22-4017-8756-22442f7f3983" providerId="ADAL" clId="{23F27D2F-77A9-419D-8D77-0D9CA01ECD24}" dt="2020-10-13T14:40:05.467" v="6708"/>
        <pc:sldMkLst>
          <pc:docMk/>
          <pc:sldMk cId="3816030695" sldId="364"/>
        </pc:sldMkLst>
      </pc:sldChg>
      <pc:sldChg chg="addSp delSp modSp add mod modAnim">
        <pc:chgData name="Christina Morrow" userId="43989237-7c22-4017-8756-22442f7f3983" providerId="ADAL" clId="{23F27D2F-77A9-419D-8D77-0D9CA01ECD24}" dt="2020-10-14T21:38:09.047" v="12942"/>
        <pc:sldMkLst>
          <pc:docMk/>
          <pc:sldMk cId="2558302979" sldId="365"/>
        </pc:sldMkLst>
        <pc:spChg chg="add mod">
          <ac:chgData name="Christina Morrow" userId="43989237-7c22-4017-8756-22442f7f3983" providerId="ADAL" clId="{23F27D2F-77A9-419D-8D77-0D9CA01ECD24}" dt="2020-10-13T16:21:10.386" v="7983" actId="164"/>
          <ac:spMkLst>
            <pc:docMk/>
            <pc:sldMk cId="2558302979" sldId="365"/>
            <ac:spMk id="2" creationId="{6B60D5A0-817F-4CC1-92D7-AC66B9EBDD19}"/>
          </ac:spMkLst>
        </pc:spChg>
        <pc:spChg chg="add mod">
          <ac:chgData name="Christina Morrow" userId="43989237-7c22-4017-8756-22442f7f3983" providerId="ADAL" clId="{23F27D2F-77A9-419D-8D77-0D9CA01ECD24}" dt="2020-10-13T16:21:10.386" v="7983" actId="164"/>
          <ac:spMkLst>
            <pc:docMk/>
            <pc:sldMk cId="2558302979" sldId="365"/>
            <ac:spMk id="6" creationId="{F75FA933-FDF9-4302-A46A-46BBEF8BEA8E}"/>
          </ac:spMkLst>
        </pc:spChg>
        <pc:spChg chg="del">
          <ac:chgData name="Christina Morrow" userId="43989237-7c22-4017-8756-22442f7f3983" providerId="ADAL" clId="{23F27D2F-77A9-419D-8D77-0D9CA01ECD24}" dt="2020-10-13T16:05:45.517" v="7708" actId="478"/>
          <ac:spMkLst>
            <pc:docMk/>
            <pc:sldMk cId="2558302979" sldId="365"/>
            <ac:spMk id="7" creationId="{9999FC6A-9731-4D47-9EE4-2593AC3CDD66}"/>
          </ac:spMkLst>
        </pc:spChg>
        <pc:spChg chg="add mod">
          <ac:chgData name="Christina Morrow" userId="43989237-7c22-4017-8756-22442f7f3983" providerId="ADAL" clId="{23F27D2F-77A9-419D-8D77-0D9CA01ECD24}" dt="2020-10-14T21:38:09.047" v="12942"/>
          <ac:spMkLst>
            <pc:docMk/>
            <pc:sldMk cId="2558302979" sldId="365"/>
            <ac:spMk id="7" creationId="{A9046217-90A3-4139-A0FD-3C7C0F9B10DD}"/>
          </ac:spMkLst>
        </pc:spChg>
        <pc:spChg chg="add">
          <ac:chgData name="Christina Morrow" userId="43989237-7c22-4017-8756-22442f7f3983" providerId="ADAL" clId="{23F27D2F-77A9-419D-8D77-0D9CA01ECD24}" dt="2020-10-14T21:31:53.700" v="12741" actId="22"/>
          <ac:spMkLst>
            <pc:docMk/>
            <pc:sldMk cId="2558302979" sldId="365"/>
            <ac:spMk id="9" creationId="{E0A47A48-7918-492A-800C-0487C541698C}"/>
          </ac:spMkLst>
        </pc:spChg>
        <pc:spChg chg="add">
          <ac:chgData name="Christina Morrow" userId="43989237-7c22-4017-8756-22442f7f3983" providerId="ADAL" clId="{23F27D2F-77A9-419D-8D77-0D9CA01ECD24}" dt="2020-10-14T21:34:34.083" v="12776" actId="22"/>
          <ac:spMkLst>
            <pc:docMk/>
            <pc:sldMk cId="2558302979" sldId="365"/>
            <ac:spMk id="10" creationId="{840EE633-AD14-4C5E-AA11-72F95F411254}"/>
          </ac:spMkLst>
        </pc:spChg>
        <pc:spChg chg="add">
          <ac:chgData name="Christina Morrow" userId="43989237-7c22-4017-8756-22442f7f3983" providerId="ADAL" clId="{23F27D2F-77A9-419D-8D77-0D9CA01ECD24}" dt="2020-10-14T21:34:34.083" v="12776" actId="22"/>
          <ac:spMkLst>
            <pc:docMk/>
            <pc:sldMk cId="2558302979" sldId="365"/>
            <ac:spMk id="11" creationId="{7D83209D-D981-4520-B7B2-82A63FF53D6A}"/>
          </ac:spMkLst>
        </pc:spChg>
        <pc:spChg chg="add">
          <ac:chgData name="Christina Morrow" userId="43989237-7c22-4017-8756-22442f7f3983" providerId="ADAL" clId="{23F27D2F-77A9-419D-8D77-0D9CA01ECD24}" dt="2020-10-14T21:34:34.083" v="12776" actId="22"/>
          <ac:spMkLst>
            <pc:docMk/>
            <pc:sldMk cId="2558302979" sldId="365"/>
            <ac:spMk id="12" creationId="{E6E6D1D5-5405-4398-80AC-105E3ED7DAC2}"/>
          </ac:spMkLst>
        </pc:spChg>
        <pc:spChg chg="add">
          <ac:chgData name="Christina Morrow" userId="43989237-7c22-4017-8756-22442f7f3983" providerId="ADAL" clId="{23F27D2F-77A9-419D-8D77-0D9CA01ECD24}" dt="2020-10-14T21:34:34.083" v="12776" actId="22"/>
          <ac:spMkLst>
            <pc:docMk/>
            <pc:sldMk cId="2558302979" sldId="365"/>
            <ac:spMk id="13" creationId="{0669CFE3-936F-4893-93CC-5989CA1EC03F}"/>
          </ac:spMkLst>
        </pc:spChg>
        <pc:spChg chg="del">
          <ac:chgData name="Christina Morrow" userId="43989237-7c22-4017-8756-22442f7f3983" providerId="ADAL" clId="{23F27D2F-77A9-419D-8D77-0D9CA01ECD24}" dt="2020-10-13T16:05:44.286" v="7707" actId="478"/>
          <ac:spMkLst>
            <pc:docMk/>
            <pc:sldMk cId="2558302979" sldId="365"/>
            <ac:spMk id="92" creationId="{B6DB4D1B-52B0-460C-8315-74E2F0519451}"/>
          </ac:spMkLst>
        </pc:spChg>
        <pc:spChg chg="mod">
          <ac:chgData name="Christina Morrow" userId="43989237-7c22-4017-8756-22442f7f3983" providerId="ADAL" clId="{23F27D2F-77A9-419D-8D77-0D9CA01ECD24}" dt="2020-10-14T02:30:24.787" v="11108" actId="207"/>
          <ac:spMkLst>
            <pc:docMk/>
            <pc:sldMk cId="2558302979" sldId="365"/>
            <ac:spMk id="118" creationId="{B642001F-42A5-4958-92FB-D1BA46F9FC82}"/>
          </ac:spMkLst>
        </pc:spChg>
        <pc:grpChg chg="add mod">
          <ac:chgData name="Christina Morrow" userId="43989237-7c22-4017-8756-22442f7f3983" providerId="ADAL" clId="{23F27D2F-77A9-419D-8D77-0D9CA01ECD24}" dt="2020-10-13T16:21:10.386" v="7983" actId="164"/>
          <ac:grpSpMkLst>
            <pc:docMk/>
            <pc:sldMk cId="2558302979" sldId="365"/>
            <ac:grpSpMk id="8" creationId="{12313E76-0C07-47D6-8EDF-631983539549}"/>
          </ac:grpSpMkLst>
        </pc:grpChg>
        <pc:graphicFrameChg chg="mod">
          <ac:chgData name="Christina Morrow" userId="43989237-7c22-4017-8756-22442f7f3983" providerId="ADAL" clId="{23F27D2F-77A9-419D-8D77-0D9CA01ECD24}" dt="2020-10-13T16:13:34.093" v="7929" actId="2085"/>
          <ac:graphicFrameMkLst>
            <pc:docMk/>
            <pc:sldMk cId="2558302979" sldId="365"/>
            <ac:graphicFrameMk id="22" creationId="{495F524A-1357-420A-9771-0126E5756E4D}"/>
          </ac:graphicFrameMkLst>
        </pc:graphicFrameChg>
        <pc:picChg chg="add mod">
          <ac:chgData name="Christina Morrow" userId="43989237-7c22-4017-8756-22442f7f3983" providerId="ADAL" clId="{23F27D2F-77A9-419D-8D77-0D9CA01ECD24}" dt="2020-10-13T16:21:10.386" v="7983" actId="164"/>
          <ac:picMkLst>
            <pc:docMk/>
            <pc:sldMk cId="2558302979" sldId="365"/>
            <ac:picMk id="4" creationId="{01E63CA7-A1F3-4BD5-B78E-113C076BC122}"/>
          </ac:picMkLst>
        </pc:picChg>
        <pc:picChg chg="del">
          <ac:chgData name="Christina Morrow" userId="43989237-7c22-4017-8756-22442f7f3983" providerId="ADAL" clId="{23F27D2F-77A9-419D-8D77-0D9CA01ECD24}" dt="2020-10-13T16:05:46.330" v="7709" actId="478"/>
          <ac:picMkLst>
            <pc:docMk/>
            <pc:sldMk cId="2558302979" sldId="365"/>
            <ac:picMk id="87" creationId="{4E5A2284-7554-4DC5-9993-A107184C417D}"/>
          </ac:picMkLst>
        </pc:picChg>
        <pc:picChg chg="mod">
          <ac:chgData name="Christina Morrow" userId="43989237-7c22-4017-8756-22442f7f3983" providerId="ADAL" clId="{23F27D2F-77A9-419D-8D77-0D9CA01ECD24}" dt="2020-10-13T18:23:44.846" v="8046" actId="1076"/>
          <ac:picMkLst>
            <pc:docMk/>
            <pc:sldMk cId="2558302979" sldId="365"/>
            <ac:picMk id="130" creationId="{7C5C2A14-D466-45F0-BD66-25F69E5002F9}"/>
          </ac:picMkLst>
        </pc:picChg>
      </pc:sldChg>
      <pc:sldChg chg="addSp delSp modSp add mod ord modAnim">
        <pc:chgData name="Christina Morrow" userId="43989237-7c22-4017-8756-22442f7f3983" providerId="ADAL" clId="{23F27D2F-77A9-419D-8D77-0D9CA01ECD24}" dt="2020-10-14T21:38:13.398" v="12943"/>
        <pc:sldMkLst>
          <pc:docMk/>
          <pc:sldMk cId="3750272090" sldId="366"/>
        </pc:sldMkLst>
        <pc:spChg chg="add mod">
          <ac:chgData name="Christina Morrow" userId="43989237-7c22-4017-8756-22442f7f3983" providerId="ADAL" clId="{23F27D2F-77A9-419D-8D77-0D9CA01ECD24}" dt="2020-10-13T16:21:16.889" v="7984" actId="164"/>
          <ac:spMkLst>
            <pc:docMk/>
            <pc:sldMk cId="3750272090" sldId="366"/>
            <ac:spMk id="2" creationId="{5CA14FA7-8FB9-453F-B289-4FCC02F3AA05}"/>
          </ac:spMkLst>
        </pc:spChg>
        <pc:spChg chg="mod">
          <ac:chgData name="Christina Morrow" userId="43989237-7c22-4017-8756-22442f7f3983" providerId="ADAL" clId="{23F27D2F-77A9-419D-8D77-0D9CA01ECD24}" dt="2020-10-14T02:46:34.081" v="11209" actId="20577"/>
          <ac:spMkLst>
            <pc:docMk/>
            <pc:sldMk cId="3750272090" sldId="366"/>
            <ac:spMk id="5" creationId="{C4950FC5-937F-4EA4-9AEA-8928C42B7CF1}"/>
          </ac:spMkLst>
        </pc:spChg>
        <pc:spChg chg="add mod">
          <ac:chgData name="Christina Morrow" userId="43989237-7c22-4017-8756-22442f7f3983" providerId="ADAL" clId="{23F27D2F-77A9-419D-8D77-0D9CA01ECD24}" dt="2020-10-13T16:21:16.889" v="7984" actId="164"/>
          <ac:spMkLst>
            <pc:docMk/>
            <pc:sldMk cId="3750272090" sldId="366"/>
            <ac:spMk id="6" creationId="{2315979D-6EC0-4D71-9264-FA3827408A23}"/>
          </ac:spMkLst>
        </pc:spChg>
        <pc:spChg chg="del">
          <ac:chgData name="Christina Morrow" userId="43989237-7c22-4017-8756-22442f7f3983" providerId="ADAL" clId="{23F27D2F-77A9-419D-8D77-0D9CA01ECD24}" dt="2020-10-13T16:13:55.624" v="7931" actId="478"/>
          <ac:spMkLst>
            <pc:docMk/>
            <pc:sldMk cId="3750272090" sldId="366"/>
            <ac:spMk id="7" creationId="{9999FC6A-9731-4D47-9EE4-2593AC3CDD66}"/>
          </ac:spMkLst>
        </pc:spChg>
        <pc:spChg chg="add mod">
          <ac:chgData name="Christina Morrow" userId="43989237-7c22-4017-8756-22442f7f3983" providerId="ADAL" clId="{23F27D2F-77A9-419D-8D77-0D9CA01ECD24}" dt="2020-10-14T21:38:13.398" v="12943"/>
          <ac:spMkLst>
            <pc:docMk/>
            <pc:sldMk cId="3750272090" sldId="366"/>
            <ac:spMk id="7" creationId="{9F03877A-EBF2-4AD5-9CAA-6993ED91AB1A}"/>
          </ac:spMkLst>
        </pc:spChg>
        <pc:spChg chg="add">
          <ac:chgData name="Christina Morrow" userId="43989237-7c22-4017-8756-22442f7f3983" providerId="ADAL" clId="{23F27D2F-77A9-419D-8D77-0D9CA01ECD24}" dt="2020-10-14T21:31:55.875" v="12742" actId="22"/>
          <ac:spMkLst>
            <pc:docMk/>
            <pc:sldMk cId="3750272090" sldId="366"/>
            <ac:spMk id="9" creationId="{9986E732-18D5-439C-B203-FB06364ED0BB}"/>
          </ac:spMkLst>
        </pc:spChg>
        <pc:spChg chg="add mod">
          <ac:chgData name="Christina Morrow" userId="43989237-7c22-4017-8756-22442f7f3983" providerId="ADAL" clId="{23F27D2F-77A9-419D-8D77-0D9CA01ECD24}" dt="2020-10-14T21:34:30.908" v="12775" actId="1076"/>
          <ac:spMkLst>
            <pc:docMk/>
            <pc:sldMk cId="3750272090" sldId="366"/>
            <ac:spMk id="10" creationId="{23F021FE-5769-4642-AD0F-5999B3284AEF}"/>
          </ac:spMkLst>
        </pc:spChg>
        <pc:spChg chg="add mod">
          <ac:chgData name="Christina Morrow" userId="43989237-7c22-4017-8756-22442f7f3983" providerId="ADAL" clId="{23F27D2F-77A9-419D-8D77-0D9CA01ECD24}" dt="2020-10-14T21:34:30.908" v="12775" actId="1076"/>
          <ac:spMkLst>
            <pc:docMk/>
            <pc:sldMk cId="3750272090" sldId="366"/>
            <ac:spMk id="11" creationId="{73BF9A59-AE7A-43EF-A046-4500E861F65F}"/>
          </ac:spMkLst>
        </pc:spChg>
        <pc:spChg chg="add mod">
          <ac:chgData name="Christina Morrow" userId="43989237-7c22-4017-8756-22442f7f3983" providerId="ADAL" clId="{23F27D2F-77A9-419D-8D77-0D9CA01ECD24}" dt="2020-10-14T21:34:30.908" v="12775" actId="1076"/>
          <ac:spMkLst>
            <pc:docMk/>
            <pc:sldMk cId="3750272090" sldId="366"/>
            <ac:spMk id="12" creationId="{75B1BE85-E356-4CCE-A3EC-949AF9578270}"/>
          </ac:spMkLst>
        </pc:spChg>
        <pc:spChg chg="add del mod">
          <ac:chgData name="Christina Morrow" userId="43989237-7c22-4017-8756-22442f7f3983" providerId="ADAL" clId="{23F27D2F-77A9-419D-8D77-0D9CA01ECD24}" dt="2020-10-14T21:33:22.029" v="12762" actId="478"/>
          <ac:spMkLst>
            <pc:docMk/>
            <pc:sldMk cId="3750272090" sldId="366"/>
            <ac:spMk id="13" creationId="{442DC48D-BEB4-489B-90E1-834C99908763}"/>
          </ac:spMkLst>
        </pc:spChg>
        <pc:spChg chg="add mod">
          <ac:chgData name="Christina Morrow" userId="43989237-7c22-4017-8756-22442f7f3983" providerId="ADAL" clId="{23F27D2F-77A9-419D-8D77-0D9CA01ECD24}" dt="2020-10-14T21:34:30.908" v="12775" actId="1076"/>
          <ac:spMkLst>
            <pc:docMk/>
            <pc:sldMk cId="3750272090" sldId="366"/>
            <ac:spMk id="14" creationId="{AEA169AB-B118-4C40-8B97-FCEF0C7D1566}"/>
          </ac:spMkLst>
        </pc:spChg>
        <pc:spChg chg="del">
          <ac:chgData name="Christina Morrow" userId="43989237-7c22-4017-8756-22442f7f3983" providerId="ADAL" clId="{23F27D2F-77A9-419D-8D77-0D9CA01ECD24}" dt="2020-10-13T16:13:55.624" v="7931" actId="478"/>
          <ac:spMkLst>
            <pc:docMk/>
            <pc:sldMk cId="3750272090" sldId="366"/>
            <ac:spMk id="92" creationId="{B6DB4D1B-52B0-460C-8315-74E2F0519451}"/>
          </ac:spMkLst>
        </pc:spChg>
        <pc:spChg chg="mod">
          <ac:chgData name="Christina Morrow" userId="43989237-7c22-4017-8756-22442f7f3983" providerId="ADAL" clId="{23F27D2F-77A9-419D-8D77-0D9CA01ECD24}" dt="2020-10-14T02:30:36.504" v="11110" actId="207"/>
          <ac:spMkLst>
            <pc:docMk/>
            <pc:sldMk cId="3750272090" sldId="366"/>
            <ac:spMk id="118" creationId="{B642001F-42A5-4958-92FB-D1BA46F9FC82}"/>
          </ac:spMkLst>
        </pc:spChg>
        <pc:grpChg chg="add mod">
          <ac:chgData name="Christina Morrow" userId="43989237-7c22-4017-8756-22442f7f3983" providerId="ADAL" clId="{23F27D2F-77A9-419D-8D77-0D9CA01ECD24}" dt="2020-10-13T16:21:16.889" v="7984" actId="164"/>
          <ac:grpSpMkLst>
            <pc:docMk/>
            <pc:sldMk cId="3750272090" sldId="366"/>
            <ac:grpSpMk id="8" creationId="{28CF9AEF-CF26-4927-BCEE-D2515DF77CBF}"/>
          </ac:grpSpMkLst>
        </pc:grpChg>
        <pc:graphicFrameChg chg="mod">
          <ac:chgData name="Christina Morrow" userId="43989237-7c22-4017-8756-22442f7f3983" providerId="ADAL" clId="{23F27D2F-77A9-419D-8D77-0D9CA01ECD24}" dt="2020-10-13T16:13:41.399" v="7930" actId="2085"/>
          <ac:graphicFrameMkLst>
            <pc:docMk/>
            <pc:sldMk cId="3750272090" sldId="366"/>
            <ac:graphicFrameMk id="22" creationId="{495F524A-1357-420A-9771-0126E5756E4D}"/>
          </ac:graphicFrameMkLst>
        </pc:graphicFrameChg>
        <pc:picChg chg="add mod">
          <ac:chgData name="Christina Morrow" userId="43989237-7c22-4017-8756-22442f7f3983" providerId="ADAL" clId="{23F27D2F-77A9-419D-8D77-0D9CA01ECD24}" dt="2020-10-13T16:21:16.889" v="7984" actId="164"/>
          <ac:picMkLst>
            <pc:docMk/>
            <pc:sldMk cId="3750272090" sldId="366"/>
            <ac:picMk id="4" creationId="{CA4958D3-07AF-419B-A20E-DB7423D17BC3}"/>
          </ac:picMkLst>
        </pc:picChg>
        <pc:picChg chg="del">
          <ac:chgData name="Christina Morrow" userId="43989237-7c22-4017-8756-22442f7f3983" providerId="ADAL" clId="{23F27D2F-77A9-419D-8D77-0D9CA01ECD24}" dt="2020-10-13T16:13:55.624" v="7931" actId="478"/>
          <ac:picMkLst>
            <pc:docMk/>
            <pc:sldMk cId="3750272090" sldId="366"/>
            <ac:picMk id="87" creationId="{4E5A2284-7554-4DC5-9993-A107184C417D}"/>
          </ac:picMkLst>
        </pc:picChg>
        <pc:picChg chg="mod">
          <ac:chgData name="Christina Morrow" userId="43989237-7c22-4017-8756-22442f7f3983" providerId="ADAL" clId="{23F27D2F-77A9-419D-8D77-0D9CA01ECD24}" dt="2020-10-13T18:24:06.304" v="8055" actId="1076"/>
          <ac:picMkLst>
            <pc:docMk/>
            <pc:sldMk cId="3750272090" sldId="366"/>
            <ac:picMk id="131" creationId="{322B1890-C03A-4531-A960-2B0709FE4B86}"/>
          </ac:picMkLst>
        </pc:picChg>
        <pc:cxnChg chg="add del">
          <ac:chgData name="Christina Morrow" userId="43989237-7c22-4017-8756-22442f7f3983" providerId="ADAL" clId="{23F27D2F-77A9-419D-8D77-0D9CA01ECD24}" dt="2020-10-13T18:26:00.416" v="8062" actId="478"/>
          <ac:cxnSpMkLst>
            <pc:docMk/>
            <pc:sldMk cId="3750272090" sldId="366"/>
            <ac:cxnSpMk id="133" creationId="{4B5F48AE-240C-4558-92CD-C4390CBFD900}"/>
          </ac:cxnSpMkLst>
        </pc:cxnChg>
        <pc:cxnChg chg="add del mod">
          <ac:chgData name="Christina Morrow" userId="43989237-7c22-4017-8756-22442f7f3983" providerId="ADAL" clId="{23F27D2F-77A9-419D-8D77-0D9CA01ECD24}" dt="2020-10-13T18:26:01.265" v="8064" actId="1076"/>
          <ac:cxnSpMkLst>
            <pc:docMk/>
            <pc:sldMk cId="3750272090" sldId="366"/>
            <ac:cxnSpMk id="134" creationId="{391C1CBB-4361-4984-8159-C2248137EE3B}"/>
          </ac:cxnSpMkLst>
        </pc:cxnChg>
        <pc:cxnChg chg="add del">
          <ac:chgData name="Christina Morrow" userId="43989237-7c22-4017-8756-22442f7f3983" providerId="ADAL" clId="{23F27D2F-77A9-419D-8D77-0D9CA01ECD24}" dt="2020-10-13T18:25:59.924" v="8061" actId="478"/>
          <ac:cxnSpMkLst>
            <pc:docMk/>
            <pc:sldMk cId="3750272090" sldId="366"/>
            <ac:cxnSpMk id="139" creationId="{BD647278-460C-4CFD-96F5-90085AF317BE}"/>
          </ac:cxnSpMkLst>
        </pc:cxnChg>
      </pc:sldChg>
      <pc:sldChg chg="addSp delSp modSp add mod ord modAnim modNotesTx">
        <pc:chgData name="Christina Morrow" userId="43989237-7c22-4017-8756-22442f7f3983" providerId="ADAL" clId="{23F27D2F-77A9-419D-8D77-0D9CA01ECD24}" dt="2020-10-15T03:26:29.843" v="12978"/>
        <pc:sldMkLst>
          <pc:docMk/>
          <pc:sldMk cId="3511022154" sldId="367"/>
        </pc:sldMkLst>
        <pc:spChg chg="add mod">
          <ac:chgData name="Christina Morrow" userId="43989237-7c22-4017-8756-22442f7f3983" providerId="ADAL" clId="{23F27D2F-77A9-419D-8D77-0D9CA01ECD24}" dt="2020-10-14T21:39:00.199" v="12945"/>
          <ac:spMkLst>
            <pc:docMk/>
            <pc:sldMk cId="3511022154" sldId="367"/>
            <ac:spMk id="2" creationId="{BB8605D1-3437-45DC-9339-1426337EB5B6}"/>
          </ac:spMkLst>
        </pc:spChg>
        <pc:spChg chg="mod">
          <ac:chgData name="Christina Morrow" userId="43989237-7c22-4017-8756-22442f7f3983" providerId="ADAL" clId="{23F27D2F-77A9-419D-8D77-0D9CA01ECD24}" dt="2020-10-14T01:43:00.578" v="10605" actId="113"/>
          <ac:spMkLst>
            <pc:docMk/>
            <pc:sldMk cId="3511022154" sldId="367"/>
            <ac:spMk id="4" creationId="{13F8F131-611A-42D5-A84D-E4CFE7A112A0}"/>
          </ac:spMkLst>
        </pc:spChg>
        <pc:spChg chg="add del mod">
          <ac:chgData name="Christina Morrow" userId="43989237-7c22-4017-8756-22442f7f3983" providerId="ADAL" clId="{23F27D2F-77A9-419D-8D77-0D9CA01ECD24}" dt="2020-10-14T02:22:10.921" v="11041" actId="478"/>
          <ac:spMkLst>
            <pc:docMk/>
            <pc:sldMk cId="3511022154" sldId="367"/>
            <ac:spMk id="12" creationId="{83CB8B9B-64BB-42D4-85D4-966D4FD09E0A}"/>
          </ac:spMkLst>
        </pc:spChg>
        <pc:spChg chg="add del mod">
          <ac:chgData name="Christina Morrow" userId="43989237-7c22-4017-8756-22442f7f3983" providerId="ADAL" clId="{23F27D2F-77A9-419D-8D77-0D9CA01ECD24}" dt="2020-10-14T02:22:35.122" v="11048" actId="478"/>
          <ac:spMkLst>
            <pc:docMk/>
            <pc:sldMk cId="3511022154" sldId="367"/>
            <ac:spMk id="13" creationId="{ED6A16D8-FC37-4EF8-B678-8DB07540AA83}"/>
          </ac:spMkLst>
        </pc:spChg>
        <pc:spChg chg="add mod">
          <ac:chgData name="Christina Morrow" userId="43989237-7c22-4017-8756-22442f7f3983" providerId="ADAL" clId="{23F27D2F-77A9-419D-8D77-0D9CA01ECD24}" dt="2020-10-14T20:06:52.994" v="11950" actId="1076"/>
          <ac:spMkLst>
            <pc:docMk/>
            <pc:sldMk cId="3511022154" sldId="367"/>
            <ac:spMk id="25" creationId="{A9509B50-C5BC-4A22-A371-48787DE55940}"/>
          </ac:spMkLst>
        </pc:spChg>
        <pc:spChg chg="del">
          <ac:chgData name="Christina Morrow" userId="43989237-7c22-4017-8756-22442f7f3983" providerId="ADAL" clId="{23F27D2F-77A9-419D-8D77-0D9CA01ECD24}" dt="2020-10-13T18:29:05.236" v="8084" actId="478"/>
          <ac:spMkLst>
            <pc:docMk/>
            <pc:sldMk cId="3511022154" sldId="367"/>
            <ac:spMk id="26" creationId="{D7586AEB-1960-420A-B2C3-DD0FF5346138}"/>
          </ac:spMkLst>
        </pc:spChg>
        <pc:spChg chg="add mod">
          <ac:chgData name="Christina Morrow" userId="43989237-7c22-4017-8756-22442f7f3983" providerId="ADAL" clId="{23F27D2F-77A9-419D-8D77-0D9CA01ECD24}" dt="2020-10-14T20:06:52.994" v="11950" actId="1076"/>
          <ac:spMkLst>
            <pc:docMk/>
            <pc:sldMk cId="3511022154" sldId="367"/>
            <ac:spMk id="27" creationId="{78BDFEB1-81E3-4977-91D0-DA99C21D9130}"/>
          </ac:spMkLst>
        </pc:spChg>
        <pc:spChg chg="add mod">
          <ac:chgData name="Christina Morrow" userId="43989237-7c22-4017-8756-22442f7f3983" providerId="ADAL" clId="{23F27D2F-77A9-419D-8D77-0D9CA01ECD24}" dt="2020-10-14T20:06:52.994" v="11950" actId="1076"/>
          <ac:spMkLst>
            <pc:docMk/>
            <pc:sldMk cId="3511022154" sldId="367"/>
            <ac:spMk id="28" creationId="{AA902497-6D99-4615-94DA-68CD3200FE00}"/>
          </ac:spMkLst>
        </pc:spChg>
        <pc:spChg chg="add mod">
          <ac:chgData name="Christina Morrow" userId="43989237-7c22-4017-8756-22442f7f3983" providerId="ADAL" clId="{23F27D2F-77A9-419D-8D77-0D9CA01ECD24}" dt="2020-10-14T20:06:52.994" v="11950" actId="1076"/>
          <ac:spMkLst>
            <pc:docMk/>
            <pc:sldMk cId="3511022154" sldId="367"/>
            <ac:spMk id="30" creationId="{1947189F-E13C-4A20-941F-C6FBF6F3592C}"/>
          </ac:spMkLst>
        </pc:spChg>
        <pc:grpChg chg="del">
          <ac:chgData name="Christina Morrow" userId="43989237-7c22-4017-8756-22442f7f3983" providerId="ADAL" clId="{23F27D2F-77A9-419D-8D77-0D9CA01ECD24}" dt="2020-10-13T18:29:03.129" v="8082" actId="478"/>
          <ac:grpSpMkLst>
            <pc:docMk/>
            <pc:sldMk cId="3511022154" sldId="367"/>
            <ac:grpSpMk id="7" creationId="{213ED724-08D3-43BB-91CA-9BEDD37CA84F}"/>
          </ac:grpSpMkLst>
        </pc:grpChg>
        <pc:grpChg chg="del">
          <ac:chgData name="Christina Morrow" userId="43989237-7c22-4017-8756-22442f7f3983" providerId="ADAL" clId="{23F27D2F-77A9-419D-8D77-0D9CA01ECD24}" dt="2020-10-13T18:29:04.534" v="8083" actId="478"/>
          <ac:grpSpMkLst>
            <pc:docMk/>
            <pc:sldMk cId="3511022154" sldId="367"/>
            <ac:grpSpMk id="13" creationId="{95BB201E-F735-424C-82EC-1A4012D768BA}"/>
          </ac:grpSpMkLst>
        </pc:grpChg>
        <pc:grpChg chg="del">
          <ac:chgData name="Christina Morrow" userId="43989237-7c22-4017-8756-22442f7f3983" providerId="ADAL" clId="{23F27D2F-77A9-419D-8D77-0D9CA01ECD24}" dt="2020-10-13T18:29:03.129" v="8082" actId="478"/>
          <ac:grpSpMkLst>
            <pc:docMk/>
            <pc:sldMk cId="3511022154" sldId="367"/>
            <ac:grpSpMk id="14" creationId="{66C1130B-BAD5-4227-B641-F3152BF5F480}"/>
          </ac:grpSpMkLst>
        </pc:grpChg>
        <pc:picChg chg="add del mod">
          <ac:chgData name="Christina Morrow" userId="43989237-7c22-4017-8756-22442f7f3983" providerId="ADAL" clId="{23F27D2F-77A9-419D-8D77-0D9CA01ECD24}" dt="2020-10-13T18:32:30.458" v="8131" actId="478"/>
          <ac:picMkLst>
            <pc:docMk/>
            <pc:sldMk cId="3511022154" sldId="367"/>
            <ac:picMk id="16" creationId="{65362CB2-AA35-4263-AEBF-E58DB052AE5C}"/>
          </ac:picMkLst>
        </pc:picChg>
        <pc:picChg chg="add mod">
          <ac:chgData name="Christina Morrow" userId="43989237-7c22-4017-8756-22442f7f3983" providerId="ADAL" clId="{23F27D2F-77A9-419D-8D77-0D9CA01ECD24}" dt="2020-10-14T20:06:52.994" v="11950" actId="1076"/>
          <ac:picMkLst>
            <pc:docMk/>
            <pc:sldMk cId="3511022154" sldId="367"/>
            <ac:picMk id="17" creationId="{4FC99840-82E6-4BCB-8362-A7CF5971A985}"/>
          </ac:picMkLst>
        </pc:picChg>
        <pc:picChg chg="add mod">
          <ac:chgData name="Christina Morrow" userId="43989237-7c22-4017-8756-22442f7f3983" providerId="ADAL" clId="{23F27D2F-77A9-419D-8D77-0D9CA01ECD24}" dt="2020-10-14T20:06:52.994" v="11950" actId="1076"/>
          <ac:picMkLst>
            <pc:docMk/>
            <pc:sldMk cId="3511022154" sldId="367"/>
            <ac:picMk id="19" creationId="{118E6644-AEB6-4C09-82A5-1ED9F343341C}"/>
          </ac:picMkLst>
        </pc:picChg>
        <pc:picChg chg="add del mod">
          <ac:chgData name="Christina Morrow" userId="43989237-7c22-4017-8756-22442f7f3983" providerId="ADAL" clId="{23F27D2F-77A9-419D-8D77-0D9CA01ECD24}" dt="2020-10-13T18:32:29.836" v="8130" actId="478"/>
          <ac:picMkLst>
            <pc:docMk/>
            <pc:sldMk cId="3511022154" sldId="367"/>
            <ac:picMk id="21" creationId="{4B9B7069-47CE-495F-81F8-4D6998BDEE30}"/>
          </ac:picMkLst>
        </pc:picChg>
        <pc:picChg chg="add mod">
          <ac:chgData name="Christina Morrow" userId="43989237-7c22-4017-8756-22442f7f3983" providerId="ADAL" clId="{23F27D2F-77A9-419D-8D77-0D9CA01ECD24}" dt="2020-10-14T20:06:52.994" v="11950" actId="1076"/>
          <ac:picMkLst>
            <pc:docMk/>
            <pc:sldMk cId="3511022154" sldId="367"/>
            <ac:picMk id="23" creationId="{D9580F9E-184C-41A0-A5BD-DFDD87873FE0}"/>
          </ac:picMkLst>
        </pc:picChg>
        <pc:picChg chg="add mod">
          <ac:chgData name="Christina Morrow" userId="43989237-7c22-4017-8756-22442f7f3983" providerId="ADAL" clId="{23F27D2F-77A9-419D-8D77-0D9CA01ECD24}" dt="2020-10-14T20:06:52.994" v="11950" actId="1076"/>
          <ac:picMkLst>
            <pc:docMk/>
            <pc:sldMk cId="3511022154" sldId="367"/>
            <ac:picMk id="29" creationId="{DCC78324-7268-42FE-B12E-01AACB493E6A}"/>
          </ac:picMkLst>
        </pc:pic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106" creationId="{AE3C8F9F-5052-4043-A6B3-66C95BB7B882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68" creationId="{0529F677-7F17-480A-814A-0323872D9B1A}"/>
          </ac:cxnSpMkLst>
        </pc:cxnChg>
        <pc:cxnChg chg="mod">
          <ac:chgData name="Christina Morrow" userId="43989237-7c22-4017-8756-22442f7f3983" providerId="ADAL" clId="{23F27D2F-77A9-419D-8D77-0D9CA01ECD24}" dt="2020-10-13T18:29:04.534" v="8083" actId="478"/>
          <ac:cxnSpMkLst>
            <pc:docMk/>
            <pc:sldMk cId="3511022154" sldId="367"/>
            <ac:cxnSpMk id="272" creationId="{E95EF6FD-330A-450D-9E22-8DCA2E257D9B}"/>
          </ac:cxnSpMkLst>
        </pc:cxnChg>
        <pc:cxnChg chg="mod">
          <ac:chgData name="Christina Morrow" userId="43989237-7c22-4017-8756-22442f7f3983" providerId="ADAL" clId="{23F27D2F-77A9-419D-8D77-0D9CA01ECD24}" dt="2020-10-13T18:29:04.534" v="8083" actId="478"/>
          <ac:cxnSpMkLst>
            <pc:docMk/>
            <pc:sldMk cId="3511022154" sldId="367"/>
            <ac:cxnSpMk id="281" creationId="{E9CE77EF-AE6C-456B-BA22-69E353D33945}"/>
          </ac:cxnSpMkLst>
        </pc:cxnChg>
        <pc:cxnChg chg="mod">
          <ac:chgData name="Christina Morrow" userId="43989237-7c22-4017-8756-22442f7f3983" providerId="ADAL" clId="{23F27D2F-77A9-419D-8D77-0D9CA01ECD24}" dt="2020-10-13T18:29:04.534" v="8083" actId="478"/>
          <ac:cxnSpMkLst>
            <pc:docMk/>
            <pc:sldMk cId="3511022154" sldId="367"/>
            <ac:cxnSpMk id="282" creationId="{1A2C2D8E-918F-486A-8108-CD638137777F}"/>
          </ac:cxnSpMkLst>
        </pc:cxnChg>
        <pc:cxnChg chg="mod">
          <ac:chgData name="Christina Morrow" userId="43989237-7c22-4017-8756-22442f7f3983" providerId="ADAL" clId="{23F27D2F-77A9-419D-8D77-0D9CA01ECD24}" dt="2020-10-13T18:29:04.534" v="8083" actId="478"/>
          <ac:cxnSpMkLst>
            <pc:docMk/>
            <pc:sldMk cId="3511022154" sldId="367"/>
            <ac:cxnSpMk id="283" creationId="{1606C41B-F419-4882-B0E1-36604FEC65EA}"/>
          </ac:cxnSpMkLst>
        </pc:cxnChg>
        <pc:cxnChg chg="mod">
          <ac:chgData name="Christina Morrow" userId="43989237-7c22-4017-8756-22442f7f3983" providerId="ADAL" clId="{23F27D2F-77A9-419D-8D77-0D9CA01ECD24}" dt="2020-10-13T18:29:04.534" v="8083" actId="478"/>
          <ac:cxnSpMkLst>
            <pc:docMk/>
            <pc:sldMk cId="3511022154" sldId="367"/>
            <ac:cxnSpMk id="287" creationId="{10AA4352-1EC8-4681-BE88-89B40A849A5F}"/>
          </ac:cxnSpMkLst>
        </pc:cxnChg>
        <pc:cxnChg chg="mod">
          <ac:chgData name="Christina Morrow" userId="43989237-7c22-4017-8756-22442f7f3983" providerId="ADAL" clId="{23F27D2F-77A9-419D-8D77-0D9CA01ECD24}" dt="2020-10-13T18:29:04.534" v="8083" actId="478"/>
          <ac:cxnSpMkLst>
            <pc:docMk/>
            <pc:sldMk cId="3511022154" sldId="367"/>
            <ac:cxnSpMk id="293" creationId="{40B1BC5A-4F54-4DB1-979F-34DA054B4A4F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297" creationId="{13391EEC-5D3D-4A3E-B8E7-56A1DE872EEF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306" creationId="{45D735D1-3E27-4B9A-A461-188A837B0847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307" creationId="{0B8CD9BE-187A-4901-A002-305FF565193D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308" creationId="{80AF799B-3BC8-4E94-91AD-B8AAC57E178C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312" creationId="{714774B4-FCFB-4735-8EC5-EE0F31CFED09}"/>
          </ac:cxnSpMkLst>
        </pc:cxnChg>
        <pc:cxnChg chg="mod">
          <ac:chgData name="Christina Morrow" userId="43989237-7c22-4017-8756-22442f7f3983" providerId="ADAL" clId="{23F27D2F-77A9-419D-8D77-0D9CA01ECD24}" dt="2020-10-13T18:29:03.129" v="8082" actId="478"/>
          <ac:cxnSpMkLst>
            <pc:docMk/>
            <pc:sldMk cId="3511022154" sldId="367"/>
            <ac:cxnSpMk id="318" creationId="{6F96E171-0591-4913-B761-43B1FB1755DB}"/>
          </ac:cxnSpMkLst>
        </pc:cxnChg>
      </pc:sldChg>
      <pc:sldChg chg="addSp delSp modSp add del mod">
        <pc:chgData name="Christina Morrow" userId="43989237-7c22-4017-8756-22442f7f3983" providerId="ADAL" clId="{23F27D2F-77A9-419D-8D77-0D9CA01ECD24}" dt="2020-10-13T18:49:11.404" v="9025" actId="47"/>
        <pc:sldMkLst>
          <pc:docMk/>
          <pc:sldMk cId="2122675693" sldId="368"/>
        </pc:sldMkLst>
        <pc:spChg chg="del">
          <ac:chgData name="Christina Morrow" userId="43989237-7c22-4017-8756-22442f7f3983" providerId="ADAL" clId="{23F27D2F-77A9-419D-8D77-0D9CA01ECD24}" dt="2020-10-13T18:42:08.587" v="8904" actId="478"/>
          <ac:spMkLst>
            <pc:docMk/>
            <pc:sldMk cId="2122675693" sldId="368"/>
            <ac:spMk id="9" creationId="{33697EC4-793D-49C3-AADB-095DD444FE9B}"/>
          </ac:spMkLst>
        </pc:spChg>
        <pc:spChg chg="del">
          <ac:chgData name="Christina Morrow" userId="43989237-7c22-4017-8756-22442f7f3983" providerId="ADAL" clId="{23F27D2F-77A9-419D-8D77-0D9CA01ECD24}" dt="2020-10-13T18:42:08.587" v="8904" actId="478"/>
          <ac:spMkLst>
            <pc:docMk/>
            <pc:sldMk cId="2122675693" sldId="368"/>
            <ac:spMk id="22" creationId="{F1286993-F5D0-4CA2-900D-C55E783D9532}"/>
          </ac:spMkLst>
        </pc:spChg>
        <pc:spChg chg="del">
          <ac:chgData name="Christina Morrow" userId="43989237-7c22-4017-8756-22442f7f3983" providerId="ADAL" clId="{23F27D2F-77A9-419D-8D77-0D9CA01ECD24}" dt="2020-10-13T18:42:08.587" v="8904" actId="478"/>
          <ac:spMkLst>
            <pc:docMk/>
            <pc:sldMk cId="2122675693" sldId="368"/>
            <ac:spMk id="26" creationId="{D7586AEB-1960-420A-B2C3-DD0FF5346138}"/>
          </ac:spMkLst>
        </pc:spChg>
        <pc:spChg chg="add mod ord">
          <ac:chgData name="Christina Morrow" userId="43989237-7c22-4017-8756-22442f7f3983" providerId="ADAL" clId="{23F27D2F-77A9-419D-8D77-0D9CA01ECD24}" dt="2020-10-13T18:48:30.747" v="9018" actId="1076"/>
          <ac:spMkLst>
            <pc:docMk/>
            <pc:sldMk cId="2122675693" sldId="368"/>
            <ac:spMk id="269" creationId="{DD756C8C-DCAA-4CEB-A683-35721D0B1FA3}"/>
          </ac:spMkLst>
        </pc:spChg>
        <pc:spChg chg="add mod">
          <ac:chgData name="Christina Morrow" userId="43989237-7c22-4017-8756-22442f7f3983" providerId="ADAL" clId="{23F27D2F-77A9-419D-8D77-0D9CA01ECD24}" dt="2020-10-13T18:48:36.974" v="9021" actId="207"/>
          <ac:spMkLst>
            <pc:docMk/>
            <pc:sldMk cId="2122675693" sldId="368"/>
            <ac:spMk id="270" creationId="{C477E330-B8FB-453D-9682-F97A7C1D0239}"/>
          </ac:spMkLst>
        </pc:spChg>
        <pc:spChg chg="add mod">
          <ac:chgData name="Christina Morrow" userId="43989237-7c22-4017-8756-22442f7f3983" providerId="ADAL" clId="{23F27D2F-77A9-419D-8D77-0D9CA01ECD24}" dt="2020-10-13T18:48:42.564" v="9024" actId="207"/>
          <ac:spMkLst>
            <pc:docMk/>
            <pc:sldMk cId="2122675693" sldId="368"/>
            <ac:spMk id="271" creationId="{8FDB9085-22B9-4049-A284-4E6F96F88798}"/>
          </ac:spMkLst>
        </pc:spChg>
        <pc:grpChg chg="del">
          <ac:chgData name="Christina Morrow" userId="43989237-7c22-4017-8756-22442f7f3983" providerId="ADAL" clId="{23F27D2F-77A9-419D-8D77-0D9CA01ECD24}" dt="2020-10-13T18:42:08.587" v="8904" actId="478"/>
          <ac:grpSpMkLst>
            <pc:docMk/>
            <pc:sldMk cId="2122675693" sldId="368"/>
            <ac:grpSpMk id="7" creationId="{213ED724-08D3-43BB-91CA-9BEDD37CA84F}"/>
          </ac:grpSpMkLst>
        </pc:grpChg>
        <pc:grpChg chg="del">
          <ac:chgData name="Christina Morrow" userId="43989237-7c22-4017-8756-22442f7f3983" providerId="ADAL" clId="{23F27D2F-77A9-419D-8D77-0D9CA01ECD24}" dt="2020-10-13T18:42:08.587" v="8904" actId="478"/>
          <ac:grpSpMkLst>
            <pc:docMk/>
            <pc:sldMk cId="2122675693" sldId="368"/>
            <ac:grpSpMk id="14" creationId="{66C1130B-BAD5-4227-B641-F3152BF5F480}"/>
          </ac:grpSpMkLst>
        </pc:grpChg>
        <pc:picChg chg="add del mod">
          <ac:chgData name="Christina Morrow" userId="43989237-7c22-4017-8756-22442f7f3983" providerId="ADAL" clId="{23F27D2F-77A9-419D-8D77-0D9CA01ECD24}" dt="2020-10-13T18:45:44.684" v="8953" actId="478"/>
          <ac:picMkLst>
            <pc:docMk/>
            <pc:sldMk cId="2122675693" sldId="368"/>
            <ac:picMk id="15" creationId="{BEF57E5C-02AC-4EE0-81D3-4CA57E98BE93}"/>
          </ac:picMkLst>
        </pc:picChg>
        <pc:picChg chg="add del mod">
          <ac:chgData name="Christina Morrow" userId="43989237-7c22-4017-8756-22442f7f3983" providerId="ADAL" clId="{23F27D2F-77A9-419D-8D77-0D9CA01ECD24}" dt="2020-10-13T18:45:42.767" v="8950" actId="478"/>
          <ac:picMkLst>
            <pc:docMk/>
            <pc:sldMk cId="2122675693" sldId="368"/>
            <ac:picMk id="16" creationId="{2209CCCB-E780-4EEB-B819-C49FA2A22F0A}"/>
          </ac:picMkLst>
        </pc:picChg>
        <pc:picChg chg="add del mod">
          <ac:chgData name="Christina Morrow" userId="43989237-7c22-4017-8756-22442f7f3983" providerId="ADAL" clId="{23F27D2F-77A9-419D-8D77-0D9CA01ECD24}" dt="2020-10-13T18:45:43.773" v="8952" actId="478"/>
          <ac:picMkLst>
            <pc:docMk/>
            <pc:sldMk cId="2122675693" sldId="368"/>
            <ac:picMk id="17" creationId="{F2B51D79-1DBA-4087-927B-C45903379E46}"/>
          </ac:picMkLst>
        </pc:picChg>
        <pc:picChg chg="add del mod">
          <ac:chgData name="Christina Morrow" userId="43989237-7c22-4017-8756-22442f7f3983" providerId="ADAL" clId="{23F27D2F-77A9-419D-8D77-0D9CA01ECD24}" dt="2020-10-13T18:45:43.309" v="8951" actId="478"/>
          <ac:picMkLst>
            <pc:docMk/>
            <pc:sldMk cId="2122675693" sldId="368"/>
            <ac:picMk id="19" creationId="{1BFD837C-D505-42F8-86B2-78BF0644CF7F}"/>
          </ac:picMkLst>
        </pc:picChg>
        <pc:picChg chg="add mod">
          <ac:chgData name="Christina Morrow" userId="43989237-7c22-4017-8756-22442f7f3983" providerId="ADAL" clId="{23F27D2F-77A9-419D-8D77-0D9CA01ECD24}" dt="2020-10-13T18:47:54.911" v="9008" actId="1076"/>
          <ac:picMkLst>
            <pc:docMk/>
            <pc:sldMk cId="2122675693" sldId="368"/>
            <ac:picMk id="23" creationId="{2BE88476-9E1B-4EE9-9BA4-FAA7F97D9FE4}"/>
          </ac:picMkLst>
        </pc:picChg>
        <pc:picChg chg="add mod">
          <ac:chgData name="Christina Morrow" userId="43989237-7c22-4017-8756-22442f7f3983" providerId="ADAL" clId="{23F27D2F-77A9-419D-8D77-0D9CA01ECD24}" dt="2020-10-13T18:47:54.911" v="9008" actId="1076"/>
          <ac:picMkLst>
            <pc:docMk/>
            <pc:sldMk cId="2122675693" sldId="368"/>
            <ac:picMk id="27" creationId="{C38D9608-E2AE-4E9D-A517-D70570D23ECB}"/>
          </ac:picMkLst>
        </pc:picChg>
        <pc:picChg chg="add mod">
          <ac:chgData name="Christina Morrow" userId="43989237-7c22-4017-8756-22442f7f3983" providerId="ADAL" clId="{23F27D2F-77A9-419D-8D77-0D9CA01ECD24}" dt="2020-10-13T18:47:54.911" v="9008" actId="1076"/>
          <ac:picMkLst>
            <pc:docMk/>
            <pc:sldMk cId="2122675693" sldId="368"/>
            <ac:picMk id="29" creationId="{CBC3F04E-5FFF-4C5F-AE14-82BE9CD71DC2}"/>
          </ac:picMkLst>
        </pc:picChg>
        <pc:picChg chg="add del mod">
          <ac:chgData name="Christina Morrow" userId="43989237-7c22-4017-8756-22442f7f3983" providerId="ADAL" clId="{23F27D2F-77A9-419D-8D77-0D9CA01ECD24}" dt="2020-10-13T18:47:36.009" v="9004" actId="478"/>
          <ac:picMkLst>
            <pc:docMk/>
            <pc:sldMk cId="2122675693" sldId="368"/>
            <ac:picMk id="31" creationId="{00F3E335-501A-4C1D-80AC-41C60F8BE463}"/>
          </ac:picMkLst>
        </pc:pic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106" creationId="{AE3C8F9F-5052-4043-A6B3-66C95BB7B882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68" creationId="{0529F677-7F17-480A-814A-0323872D9B1A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297" creationId="{13391EEC-5D3D-4A3E-B8E7-56A1DE872EEF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306" creationId="{45D735D1-3E27-4B9A-A461-188A837B0847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307" creationId="{0B8CD9BE-187A-4901-A002-305FF565193D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308" creationId="{80AF799B-3BC8-4E94-91AD-B8AAC57E178C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312" creationId="{714774B4-FCFB-4735-8EC5-EE0F31CFED09}"/>
          </ac:cxnSpMkLst>
        </pc:cxnChg>
        <pc:cxnChg chg="mod">
          <ac:chgData name="Christina Morrow" userId="43989237-7c22-4017-8756-22442f7f3983" providerId="ADAL" clId="{23F27D2F-77A9-419D-8D77-0D9CA01ECD24}" dt="2020-10-13T18:42:08.587" v="8904" actId="478"/>
          <ac:cxnSpMkLst>
            <pc:docMk/>
            <pc:sldMk cId="2122675693" sldId="368"/>
            <ac:cxnSpMk id="318" creationId="{6F96E171-0591-4913-B761-43B1FB1755DB}"/>
          </ac:cxnSpMkLst>
        </pc:cxnChg>
      </pc:sldChg>
      <pc:sldChg chg="addSp delSp modSp add del mod">
        <pc:chgData name="Christina Morrow" userId="43989237-7c22-4017-8756-22442f7f3983" providerId="ADAL" clId="{23F27D2F-77A9-419D-8D77-0D9CA01ECD24}" dt="2020-10-13T20:09:06.721" v="9681" actId="47"/>
        <pc:sldMkLst>
          <pc:docMk/>
          <pc:sldMk cId="2181279083" sldId="368"/>
        </pc:sldMkLst>
        <pc:spChg chg="mod">
          <ac:chgData name="Christina Morrow" userId="43989237-7c22-4017-8756-22442f7f3983" providerId="ADAL" clId="{23F27D2F-77A9-419D-8D77-0D9CA01ECD24}" dt="2020-10-13T19:12:40.652" v="9265" actId="113"/>
          <ac:spMkLst>
            <pc:docMk/>
            <pc:sldMk cId="2181279083" sldId="368"/>
            <ac:spMk id="4" creationId="{13F8F131-611A-42D5-A84D-E4CFE7A112A0}"/>
          </ac:spMkLst>
        </pc:spChg>
        <pc:spChg chg="del">
          <ac:chgData name="Christina Morrow" userId="43989237-7c22-4017-8756-22442f7f3983" providerId="ADAL" clId="{23F27D2F-77A9-419D-8D77-0D9CA01ECD24}" dt="2020-10-13T18:54:25.508" v="9075" actId="478"/>
          <ac:spMkLst>
            <pc:docMk/>
            <pc:sldMk cId="2181279083" sldId="368"/>
            <ac:spMk id="9" creationId="{33697EC4-793D-49C3-AADB-095DD444FE9B}"/>
          </ac:spMkLst>
        </pc:spChg>
        <pc:spChg chg="del mod">
          <ac:chgData name="Christina Morrow" userId="43989237-7c22-4017-8756-22442f7f3983" providerId="ADAL" clId="{23F27D2F-77A9-419D-8D77-0D9CA01ECD24}" dt="2020-10-13T18:54:28.468" v="9078" actId="478"/>
          <ac:spMkLst>
            <pc:docMk/>
            <pc:sldMk cId="2181279083" sldId="368"/>
            <ac:spMk id="22" creationId="{F1286993-F5D0-4CA2-900D-C55E783D9532}"/>
          </ac:spMkLst>
        </pc:spChg>
        <pc:spChg chg="del">
          <ac:chgData name="Christina Morrow" userId="43989237-7c22-4017-8756-22442f7f3983" providerId="ADAL" clId="{23F27D2F-77A9-419D-8D77-0D9CA01ECD24}" dt="2020-10-13T18:54:27.351" v="9076" actId="478"/>
          <ac:spMkLst>
            <pc:docMk/>
            <pc:sldMk cId="2181279083" sldId="368"/>
            <ac:spMk id="26" creationId="{D7586AEB-1960-420A-B2C3-DD0FF5346138}"/>
          </ac:spMkLst>
        </pc:spChg>
        <pc:spChg chg="mod">
          <ac:chgData name="Christina Morrow" userId="43989237-7c22-4017-8756-22442f7f3983" providerId="ADAL" clId="{23F27D2F-77A9-419D-8D77-0D9CA01ECD24}" dt="2020-10-13T19:08:36.810" v="9190" actId="207"/>
          <ac:spMkLst>
            <pc:docMk/>
            <pc:sldMk cId="2181279083" sldId="368"/>
            <ac:spMk id="137" creationId="{8EE7E4E4-3F5C-4F46-B2F6-F24F538B1598}"/>
          </ac:spMkLst>
        </pc:spChg>
        <pc:spChg chg="mod">
          <ac:chgData name="Christina Morrow" userId="43989237-7c22-4017-8756-22442f7f3983" providerId="ADAL" clId="{23F27D2F-77A9-419D-8D77-0D9CA01ECD24}" dt="2020-10-13T19:08:33.220" v="9189" actId="207"/>
          <ac:spMkLst>
            <pc:docMk/>
            <pc:sldMk cId="2181279083" sldId="368"/>
            <ac:spMk id="140" creationId="{F3915E8A-E9F7-4D76-991B-BDF9EC331D69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1" creationId="{79E155C8-83AE-4168-9FAA-B89FA7D44069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3" creationId="{98699877-AC03-473E-B8B5-7EE13DA795FA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4" creationId="{E8A8C56F-44C0-491B-BD69-53ACDFE107BE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6" creationId="{C2D42561-C459-4E68-B504-90DF672175FF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7" creationId="{174F4F6B-CB2F-4295-B047-CD21E82587C0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8" creationId="{6EA9F3D6-789A-4A59-B2FF-A952476D542B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59" creationId="{96152C4C-499C-4842-ADC1-65E5283D852C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60" creationId="{34BA296E-12A7-469E-9323-E4F2C570CCFF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61" creationId="{C734155A-2139-4045-9FC1-86BFB6C9DE2A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62" creationId="{DD135211-5800-4FF5-BA9B-B3A87E948996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63" creationId="{37E8DD73-4C53-445F-A70C-DA330282F7AD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67" creationId="{41655694-7BFB-4BE8-A84A-6A4CB9993AFF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70" creationId="{75DCE05C-F3E5-4172-86C2-87D5853AD39E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74" creationId="{EFE65388-5887-42D7-95F4-96E06406AC5D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75" creationId="{F5DCEA71-F6B2-4E2A-8DBD-F6238E1D898F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76" creationId="{8C27F7EC-38BE-44E6-BEE3-6AFFC4777DC2}"/>
          </ac:spMkLst>
        </pc:spChg>
        <pc:spChg chg="mod">
          <ac:chgData name="Christina Morrow" userId="43989237-7c22-4017-8756-22442f7f3983" providerId="ADAL" clId="{23F27D2F-77A9-419D-8D77-0D9CA01ECD24}" dt="2020-10-13T19:17:52.299" v="9302"/>
          <ac:spMkLst>
            <pc:docMk/>
            <pc:sldMk cId="2181279083" sldId="368"/>
            <ac:spMk id="178" creationId="{3E16D785-A219-446B-A6B7-A7BF7864CC1A}"/>
          </ac:spMkLst>
        </pc:spChg>
        <pc:spChg chg="add del mod ord">
          <ac:chgData name="Christina Morrow" userId="43989237-7c22-4017-8756-22442f7f3983" providerId="ADAL" clId="{23F27D2F-77A9-419D-8D77-0D9CA01ECD24}" dt="2020-10-13T19:03:13.431" v="9137" actId="478"/>
          <ac:spMkLst>
            <pc:docMk/>
            <pc:sldMk cId="2181279083" sldId="368"/>
            <ac:spMk id="273" creationId="{C11635E9-4466-4BBB-BFB9-9ED52BB5AFE9}"/>
          </ac:spMkLst>
        </pc:spChg>
        <pc:spChg chg="add del mod ord">
          <ac:chgData name="Christina Morrow" userId="43989237-7c22-4017-8756-22442f7f3983" providerId="ADAL" clId="{23F27D2F-77A9-419D-8D77-0D9CA01ECD24}" dt="2020-10-13T19:03:14.934" v="9138" actId="478"/>
          <ac:spMkLst>
            <pc:docMk/>
            <pc:sldMk cId="2181279083" sldId="368"/>
            <ac:spMk id="274" creationId="{B4602CD6-4572-44BC-9C8D-728A2533CBFC}"/>
          </ac:spMkLst>
        </pc:spChg>
        <pc:spChg chg="add mod ord">
          <ac:chgData name="Christina Morrow" userId="43989237-7c22-4017-8756-22442f7f3983" providerId="ADAL" clId="{23F27D2F-77A9-419D-8D77-0D9CA01ECD24}" dt="2020-10-13T19:08:28.907" v="9188" actId="207"/>
          <ac:spMkLst>
            <pc:docMk/>
            <pc:sldMk cId="2181279083" sldId="368"/>
            <ac:spMk id="275" creationId="{F6AF9E8F-D4E5-4F40-B1C6-0B51C3781378}"/>
          </ac:spMkLst>
        </pc:spChg>
        <pc:spChg chg="add mod">
          <ac:chgData name="Christina Morrow" userId="43989237-7c22-4017-8756-22442f7f3983" providerId="ADAL" clId="{23F27D2F-77A9-419D-8D77-0D9CA01ECD24}" dt="2020-10-13T19:16:00.243" v="9301" actId="1076"/>
          <ac:spMkLst>
            <pc:docMk/>
            <pc:sldMk cId="2181279083" sldId="368"/>
            <ac:spMk id="277" creationId="{E9B85231-2DA7-458B-95E5-79F75C693F40}"/>
          </ac:spMkLst>
        </pc:spChg>
        <pc:spChg chg="add mod">
          <ac:chgData name="Christina Morrow" userId="43989237-7c22-4017-8756-22442f7f3983" providerId="ADAL" clId="{23F27D2F-77A9-419D-8D77-0D9CA01ECD24}" dt="2020-10-13T19:16:00.243" v="9301" actId="1076"/>
          <ac:spMkLst>
            <pc:docMk/>
            <pc:sldMk cId="2181279083" sldId="368"/>
            <ac:spMk id="278" creationId="{31416638-C039-4793-AC3D-6906BA1689D9}"/>
          </ac:spMkLst>
        </pc:spChg>
        <pc:spChg chg="add mod">
          <ac:chgData name="Christina Morrow" userId="43989237-7c22-4017-8756-22442f7f3983" providerId="ADAL" clId="{23F27D2F-77A9-419D-8D77-0D9CA01ECD24}" dt="2020-10-13T19:16:00.243" v="9301" actId="1076"/>
          <ac:spMkLst>
            <pc:docMk/>
            <pc:sldMk cId="2181279083" sldId="368"/>
            <ac:spMk id="279" creationId="{3A62B0A0-C45B-4ADF-B67F-900E929226D4}"/>
          </ac:spMkLst>
        </pc:spChg>
        <pc:spChg chg="add mod">
          <ac:chgData name="Christina Morrow" userId="43989237-7c22-4017-8756-22442f7f3983" providerId="ADAL" clId="{23F27D2F-77A9-419D-8D77-0D9CA01ECD24}" dt="2020-10-13T19:14:16.653" v="9283" actId="1076"/>
          <ac:spMkLst>
            <pc:docMk/>
            <pc:sldMk cId="2181279083" sldId="368"/>
            <ac:spMk id="280" creationId="{ECC8BCFE-2C01-4696-95FE-0EC370CA3C26}"/>
          </ac:spMkLst>
        </pc:spChg>
        <pc:grpChg chg="del">
          <ac:chgData name="Christina Morrow" userId="43989237-7c22-4017-8756-22442f7f3983" providerId="ADAL" clId="{23F27D2F-77A9-419D-8D77-0D9CA01ECD24}" dt="2020-10-13T18:54:25.508" v="9075" actId="478"/>
          <ac:grpSpMkLst>
            <pc:docMk/>
            <pc:sldMk cId="2181279083" sldId="368"/>
            <ac:grpSpMk id="7" creationId="{213ED724-08D3-43BB-91CA-9BEDD37CA84F}"/>
          </ac:grpSpMkLst>
        </pc:grpChg>
        <pc:grpChg chg="del">
          <ac:chgData name="Christina Morrow" userId="43989237-7c22-4017-8756-22442f7f3983" providerId="ADAL" clId="{23F27D2F-77A9-419D-8D77-0D9CA01ECD24}" dt="2020-10-13T18:54:25.508" v="9075" actId="478"/>
          <ac:grpSpMkLst>
            <pc:docMk/>
            <pc:sldMk cId="2181279083" sldId="368"/>
            <ac:grpSpMk id="14" creationId="{66C1130B-BAD5-4227-B641-F3152BF5F480}"/>
          </ac:grpSpMkLst>
        </pc:grpChg>
        <pc:grpChg chg="add mod">
          <ac:chgData name="Christina Morrow" userId="43989237-7c22-4017-8756-22442f7f3983" providerId="ADAL" clId="{23F27D2F-77A9-419D-8D77-0D9CA01ECD24}" dt="2020-10-13T19:16:00.243" v="9301" actId="1076"/>
          <ac:grpSpMkLst>
            <pc:docMk/>
            <pc:sldMk cId="2181279083" sldId="368"/>
            <ac:grpSpMk id="136" creationId="{2C09436E-D370-4113-A002-7D831A549CCB}"/>
          </ac:grpSpMkLst>
        </pc:grpChg>
        <pc:grpChg chg="add mod">
          <ac:chgData name="Christina Morrow" userId="43989237-7c22-4017-8756-22442f7f3983" providerId="ADAL" clId="{23F27D2F-77A9-419D-8D77-0D9CA01ECD24}" dt="2020-10-13T19:16:00.243" v="9301" actId="1076"/>
          <ac:grpSpMkLst>
            <pc:docMk/>
            <pc:sldMk cId="2181279083" sldId="368"/>
            <ac:grpSpMk id="139" creationId="{433197E2-9FFC-4466-B977-964EC1005158}"/>
          </ac:grpSpMkLst>
        </pc:grpChg>
        <pc:grpChg chg="add del mod">
          <ac:chgData name="Christina Morrow" userId="43989237-7c22-4017-8756-22442f7f3983" providerId="ADAL" clId="{23F27D2F-77A9-419D-8D77-0D9CA01ECD24}" dt="2020-10-13T19:18:39.300" v="9310" actId="478"/>
          <ac:grpSpMkLst>
            <pc:docMk/>
            <pc:sldMk cId="2181279083" sldId="368"/>
            <ac:grpSpMk id="149" creationId="{158C9C8B-B672-404B-B35E-D7F570EF0AE6}"/>
          </ac:grpSpMkLst>
        </pc:grpChg>
        <pc:grpChg chg="mod">
          <ac:chgData name="Christina Morrow" userId="43989237-7c22-4017-8756-22442f7f3983" providerId="ADAL" clId="{23F27D2F-77A9-419D-8D77-0D9CA01ECD24}" dt="2020-10-13T19:17:52.299" v="9302"/>
          <ac:grpSpMkLst>
            <pc:docMk/>
            <pc:sldMk cId="2181279083" sldId="368"/>
            <ac:grpSpMk id="150" creationId="{9C138306-7B25-4139-ABD8-09B68DFDE6C9}"/>
          </ac:grpSpMkLst>
        </pc:grpChg>
        <pc:grpChg chg="mod">
          <ac:chgData name="Christina Morrow" userId="43989237-7c22-4017-8756-22442f7f3983" providerId="ADAL" clId="{23F27D2F-77A9-419D-8D77-0D9CA01ECD24}" dt="2020-10-13T19:17:52.299" v="9302"/>
          <ac:grpSpMkLst>
            <pc:docMk/>
            <pc:sldMk cId="2181279083" sldId="368"/>
            <ac:grpSpMk id="152" creationId="{5C71089A-2584-48F9-BC49-3EF49842423D}"/>
          </ac:grpSpMkLst>
        </pc:grpChg>
        <pc:grpChg chg="add mod">
          <ac:chgData name="Christina Morrow" userId="43989237-7c22-4017-8756-22442f7f3983" providerId="ADAL" clId="{23F27D2F-77A9-419D-8D77-0D9CA01ECD24}" dt="2020-10-13T19:16:00.243" v="9301" actId="1076"/>
          <ac:grpSpMkLst>
            <pc:docMk/>
            <pc:sldMk cId="2181279083" sldId="368"/>
            <ac:grpSpMk id="276" creationId="{763C35DB-9D58-47AA-8C4E-57BFCA0E9A7C}"/>
          </ac:grpSpMkLst>
        </pc:grpChg>
        <pc:picChg chg="del">
          <ac:chgData name="Christina Morrow" userId="43989237-7c22-4017-8756-22442f7f3983" providerId="ADAL" clId="{23F27D2F-77A9-419D-8D77-0D9CA01ECD24}" dt="2020-10-13T18:54:25.508" v="9075" actId="478"/>
          <ac:picMkLst>
            <pc:docMk/>
            <pc:sldMk cId="2181279083" sldId="368"/>
            <ac:picMk id="15" creationId="{0BE54474-20BB-408A-9176-4B9103D45B87}"/>
          </ac:picMkLst>
        </pc:picChg>
        <pc:picChg chg="add del mod">
          <ac:chgData name="Christina Morrow" userId="43989237-7c22-4017-8756-22442f7f3983" providerId="ADAL" clId="{23F27D2F-77A9-419D-8D77-0D9CA01ECD24}" dt="2020-10-13T18:56:48.741" v="9084" actId="478"/>
          <ac:picMkLst>
            <pc:docMk/>
            <pc:sldMk cId="2181279083" sldId="368"/>
            <ac:picMk id="16" creationId="{B20EDD78-24DC-4616-A9BD-DA93F2617D9E}"/>
          </ac:picMkLst>
        </pc:picChg>
        <pc:picChg chg="del">
          <ac:chgData name="Christina Morrow" userId="43989237-7c22-4017-8756-22442f7f3983" providerId="ADAL" clId="{23F27D2F-77A9-419D-8D77-0D9CA01ECD24}" dt="2020-10-13T18:54:25.508" v="9075" actId="478"/>
          <ac:picMkLst>
            <pc:docMk/>
            <pc:sldMk cId="2181279083" sldId="368"/>
            <ac:picMk id="17" creationId="{3D5FB41D-18C2-462B-B3B0-91C7101C0800}"/>
          </ac:picMkLst>
        </pc:picChg>
        <pc:picChg chg="del">
          <ac:chgData name="Christina Morrow" userId="43989237-7c22-4017-8756-22442f7f3983" providerId="ADAL" clId="{23F27D2F-77A9-419D-8D77-0D9CA01ECD24}" dt="2020-10-13T18:54:25.508" v="9075" actId="478"/>
          <ac:picMkLst>
            <pc:docMk/>
            <pc:sldMk cId="2181279083" sldId="368"/>
            <ac:picMk id="19" creationId="{F3D2A3D5-D1D5-403E-935B-F3A21B676397}"/>
          </ac:picMkLst>
        </pc:picChg>
        <pc:picChg chg="add del mod">
          <ac:chgData name="Christina Morrow" userId="43989237-7c22-4017-8756-22442f7f3983" providerId="ADAL" clId="{23F27D2F-77A9-419D-8D77-0D9CA01ECD24}" dt="2020-10-13T18:56:48.741" v="9084" actId="478"/>
          <ac:picMkLst>
            <pc:docMk/>
            <pc:sldMk cId="2181279083" sldId="368"/>
            <ac:picMk id="23" creationId="{6F0F46AF-4BCD-4AF3-A853-4510F24971B0}"/>
          </ac:picMkLst>
        </pc:picChg>
        <pc:picChg chg="add del mod">
          <ac:chgData name="Christina Morrow" userId="43989237-7c22-4017-8756-22442f7f3983" providerId="ADAL" clId="{23F27D2F-77A9-419D-8D77-0D9CA01ECD24}" dt="2020-10-13T18:56:48.741" v="9084" actId="478"/>
          <ac:picMkLst>
            <pc:docMk/>
            <pc:sldMk cId="2181279083" sldId="368"/>
            <ac:picMk id="27" creationId="{BF9DC411-0CF0-4E51-8D50-3822A9CEFA85}"/>
          </ac:picMkLst>
        </pc:picChg>
        <pc:picChg chg="add mod ord">
          <ac:chgData name="Christina Morrow" userId="43989237-7c22-4017-8756-22442f7f3983" providerId="ADAL" clId="{23F27D2F-77A9-419D-8D77-0D9CA01ECD24}" dt="2020-10-13T19:14:16.653" v="9283" actId="1076"/>
          <ac:picMkLst>
            <pc:docMk/>
            <pc:sldMk cId="2181279083" sldId="368"/>
            <ac:picMk id="29" creationId="{C9D05A26-E8B6-4EA1-A1EB-0917A281744F}"/>
          </ac:picMkLst>
        </pc:picChg>
        <pc:picChg chg="add del mod">
          <ac:chgData name="Christina Morrow" userId="43989237-7c22-4017-8756-22442f7f3983" providerId="ADAL" clId="{23F27D2F-77A9-419D-8D77-0D9CA01ECD24}" dt="2020-10-13T18:56:51.167" v="9085" actId="478"/>
          <ac:picMkLst>
            <pc:docMk/>
            <pc:sldMk cId="2181279083" sldId="368"/>
            <ac:picMk id="31" creationId="{A72F4678-8272-43A9-82D4-03C4EE70974C}"/>
          </ac:picMkLst>
        </pc:picChg>
        <pc:picChg chg="mod">
          <ac:chgData name="Christina Morrow" userId="43989237-7c22-4017-8756-22442f7f3983" providerId="ADAL" clId="{23F27D2F-77A9-419D-8D77-0D9CA01ECD24}" dt="2020-10-13T19:03:45.844" v="9147" actId="207"/>
          <ac:picMkLst>
            <pc:docMk/>
            <pc:sldMk cId="2181279083" sldId="368"/>
            <ac:picMk id="138" creationId="{DA6B0143-BE87-4512-901E-8C5C1565C104}"/>
          </ac:picMkLst>
        </pc:picChg>
        <pc:picChg chg="mod">
          <ac:chgData name="Christina Morrow" userId="43989237-7c22-4017-8756-22442f7f3983" providerId="ADAL" clId="{23F27D2F-77A9-419D-8D77-0D9CA01ECD24}" dt="2020-10-13T19:03:26.040" v="9142"/>
          <ac:picMkLst>
            <pc:docMk/>
            <pc:sldMk cId="2181279083" sldId="368"/>
            <ac:picMk id="141" creationId="{C59512E7-F723-4FF0-BC46-60EC7F9F2E0F}"/>
          </ac:picMkLst>
        </pc:picChg>
        <pc:picChg chg="mod">
          <ac:chgData name="Christina Morrow" userId="43989237-7c22-4017-8756-22442f7f3983" providerId="ADAL" clId="{23F27D2F-77A9-419D-8D77-0D9CA01ECD24}" dt="2020-10-13T19:17:52.299" v="9302"/>
          <ac:picMkLst>
            <pc:docMk/>
            <pc:sldMk cId="2181279083" sldId="368"/>
            <ac:picMk id="179" creationId="{7E6E97AF-FF0D-4509-879F-677D79FA3CA9}"/>
          </ac:picMkLst>
        </pc:picChg>
        <pc:picChg chg="add del mod">
          <ac:chgData name="Christina Morrow" userId="43989237-7c22-4017-8756-22442f7f3983" providerId="ADAL" clId="{23F27D2F-77A9-419D-8D77-0D9CA01ECD24}" dt="2020-10-13T19:03:13.431" v="9137" actId="478"/>
          <ac:picMkLst>
            <pc:docMk/>
            <pc:sldMk cId="2181279083" sldId="368"/>
            <ac:picMk id="270" creationId="{A3E0453A-6814-464D-9F3B-F645F0178887}"/>
          </ac:picMkLst>
        </pc:picChg>
        <pc:picChg chg="add del mod">
          <ac:chgData name="Christina Morrow" userId="43989237-7c22-4017-8756-22442f7f3983" providerId="ADAL" clId="{23F27D2F-77A9-419D-8D77-0D9CA01ECD24}" dt="2020-10-13T19:03:13.431" v="9137" actId="478"/>
          <ac:picMkLst>
            <pc:docMk/>
            <pc:sldMk cId="2181279083" sldId="368"/>
            <ac:picMk id="271" creationId="{C0A75658-4B41-481C-9847-4720AD3B040B}"/>
          </ac:picMkLst>
        </pc:picChg>
        <pc:picChg chg="add del mod">
          <ac:chgData name="Christina Morrow" userId="43989237-7c22-4017-8756-22442f7f3983" providerId="ADAL" clId="{23F27D2F-77A9-419D-8D77-0D9CA01ECD24}" dt="2020-10-13T19:08:20.003" v="9187" actId="207"/>
          <ac:picMkLst>
            <pc:docMk/>
            <pc:sldMk cId="2181279083" sldId="368"/>
            <ac:picMk id="272" creationId="{7E660165-3B81-476A-8EAC-A2A371CE6EE3}"/>
          </ac:picMkLst>
        </pc:picChg>
        <pc:picChg chg="add del mod">
          <ac:chgData name="Christina Morrow" userId="43989237-7c22-4017-8756-22442f7f3983" providerId="ADAL" clId="{23F27D2F-77A9-419D-8D77-0D9CA01ECD24}" dt="2020-10-13T19:18:37.796" v="9309" actId="478"/>
          <ac:picMkLst>
            <pc:docMk/>
            <pc:sldMk cId="2181279083" sldId="368"/>
            <ac:picMk id="281" creationId="{0DB359D5-6D8B-4F69-B249-2DBBCA579508}"/>
          </ac:picMkLst>
        </pc:pic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106" creationId="{AE3C8F9F-5052-4043-A6B3-66C95BB7B882}"/>
          </ac:cxnSpMkLst>
        </pc:cxnChg>
        <pc:cxnChg chg="mod">
          <ac:chgData name="Christina Morrow" userId="43989237-7c22-4017-8756-22442f7f3983" providerId="ADAL" clId="{23F27D2F-77A9-419D-8D77-0D9CA01ECD24}" dt="2020-10-13T19:18:39.300" v="9310" actId="478"/>
          <ac:cxnSpMkLst>
            <pc:docMk/>
            <pc:sldMk cId="2181279083" sldId="368"/>
            <ac:cxnSpMk id="155" creationId="{7CA0129B-B415-46CA-922C-2BD39A2EE3E3}"/>
          </ac:cxnSpMkLst>
        </pc:cxnChg>
        <pc:cxnChg chg="mod">
          <ac:chgData name="Christina Morrow" userId="43989237-7c22-4017-8756-22442f7f3983" providerId="ADAL" clId="{23F27D2F-77A9-419D-8D77-0D9CA01ECD24}" dt="2020-10-13T19:18:39.300" v="9310" actId="478"/>
          <ac:cxnSpMkLst>
            <pc:docMk/>
            <pc:sldMk cId="2181279083" sldId="368"/>
            <ac:cxnSpMk id="164" creationId="{0B0B37AC-3CA2-46BE-B1D2-C8F45D205148}"/>
          </ac:cxnSpMkLst>
        </pc:cxnChg>
        <pc:cxnChg chg="mod">
          <ac:chgData name="Christina Morrow" userId="43989237-7c22-4017-8756-22442f7f3983" providerId="ADAL" clId="{23F27D2F-77A9-419D-8D77-0D9CA01ECD24}" dt="2020-10-13T19:18:39.300" v="9310" actId="478"/>
          <ac:cxnSpMkLst>
            <pc:docMk/>
            <pc:sldMk cId="2181279083" sldId="368"/>
            <ac:cxnSpMk id="165" creationId="{1A12BC5D-8437-477F-BDAC-3A234F895475}"/>
          </ac:cxnSpMkLst>
        </pc:cxnChg>
        <pc:cxnChg chg="mod">
          <ac:chgData name="Christina Morrow" userId="43989237-7c22-4017-8756-22442f7f3983" providerId="ADAL" clId="{23F27D2F-77A9-419D-8D77-0D9CA01ECD24}" dt="2020-10-13T19:18:39.300" v="9310" actId="478"/>
          <ac:cxnSpMkLst>
            <pc:docMk/>
            <pc:sldMk cId="2181279083" sldId="368"/>
            <ac:cxnSpMk id="166" creationId="{AE9A6BED-46F7-476E-9678-DFE1FDF778B4}"/>
          </ac:cxnSpMkLst>
        </pc:cxnChg>
        <pc:cxnChg chg="mod">
          <ac:chgData name="Christina Morrow" userId="43989237-7c22-4017-8756-22442f7f3983" providerId="ADAL" clId="{23F27D2F-77A9-419D-8D77-0D9CA01ECD24}" dt="2020-10-13T19:17:52.299" v="9302"/>
          <ac:cxnSpMkLst>
            <pc:docMk/>
            <pc:sldMk cId="2181279083" sldId="368"/>
            <ac:cxnSpMk id="169" creationId="{F17793FC-E1CA-447D-B6D3-D206B3E14D30}"/>
          </ac:cxnSpMkLst>
        </pc:cxnChg>
        <pc:cxnChg chg="mod">
          <ac:chgData name="Christina Morrow" userId="43989237-7c22-4017-8756-22442f7f3983" providerId="ADAL" clId="{23F27D2F-77A9-419D-8D77-0D9CA01ECD24}" dt="2020-10-13T19:18:39.300" v="9310" actId="478"/>
          <ac:cxnSpMkLst>
            <pc:docMk/>
            <pc:sldMk cId="2181279083" sldId="368"/>
            <ac:cxnSpMk id="171" creationId="{531844C8-047A-4830-88FD-BB5477C793D7}"/>
          </ac:cxnSpMkLst>
        </pc:cxnChg>
        <pc:cxnChg chg="mod">
          <ac:chgData name="Christina Morrow" userId="43989237-7c22-4017-8756-22442f7f3983" providerId="ADAL" clId="{23F27D2F-77A9-419D-8D77-0D9CA01ECD24}" dt="2020-10-13T19:17:52.299" v="9302"/>
          <ac:cxnSpMkLst>
            <pc:docMk/>
            <pc:sldMk cId="2181279083" sldId="368"/>
            <ac:cxnSpMk id="172" creationId="{39BD78D0-D058-4167-8F43-46AC94C9CD2B}"/>
          </ac:cxnSpMkLst>
        </pc:cxnChg>
        <pc:cxnChg chg="mod">
          <ac:chgData name="Christina Morrow" userId="43989237-7c22-4017-8756-22442f7f3983" providerId="ADAL" clId="{23F27D2F-77A9-419D-8D77-0D9CA01ECD24}" dt="2020-10-13T19:17:52.299" v="9302"/>
          <ac:cxnSpMkLst>
            <pc:docMk/>
            <pc:sldMk cId="2181279083" sldId="368"/>
            <ac:cxnSpMk id="173" creationId="{16F63931-C62C-4BC9-9C6F-A27BF64A9CFD}"/>
          </ac:cxnSpMkLst>
        </pc:cxnChg>
        <pc:cxnChg chg="mod">
          <ac:chgData name="Christina Morrow" userId="43989237-7c22-4017-8756-22442f7f3983" providerId="ADAL" clId="{23F27D2F-77A9-419D-8D77-0D9CA01ECD24}" dt="2020-10-13T19:18:39.300" v="9310" actId="478"/>
          <ac:cxnSpMkLst>
            <pc:docMk/>
            <pc:sldMk cId="2181279083" sldId="368"/>
            <ac:cxnSpMk id="177" creationId="{2D225143-FBFC-4CB6-9FE5-E8B33A58C19F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68" creationId="{0529F677-7F17-480A-814A-0323872D9B1A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297" creationId="{13391EEC-5D3D-4A3E-B8E7-56A1DE872EEF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306" creationId="{45D735D1-3E27-4B9A-A461-188A837B0847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307" creationId="{0B8CD9BE-187A-4901-A002-305FF565193D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308" creationId="{80AF799B-3BC8-4E94-91AD-B8AAC57E178C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312" creationId="{714774B4-FCFB-4735-8EC5-EE0F31CFED09}"/>
          </ac:cxnSpMkLst>
        </pc:cxnChg>
        <pc:cxnChg chg="mod">
          <ac:chgData name="Christina Morrow" userId="43989237-7c22-4017-8756-22442f7f3983" providerId="ADAL" clId="{23F27D2F-77A9-419D-8D77-0D9CA01ECD24}" dt="2020-10-13T18:54:25.508" v="9075" actId="478"/>
          <ac:cxnSpMkLst>
            <pc:docMk/>
            <pc:sldMk cId="2181279083" sldId="368"/>
            <ac:cxnSpMk id="318" creationId="{6F96E171-0591-4913-B761-43B1FB1755DB}"/>
          </ac:cxnSpMkLst>
        </pc:cxnChg>
      </pc:sldChg>
      <pc:sldChg chg="addSp delSp modSp add mod ord">
        <pc:chgData name="Christina Morrow" userId="43989237-7c22-4017-8756-22442f7f3983" providerId="ADAL" clId="{23F27D2F-77A9-419D-8D77-0D9CA01ECD24}" dt="2020-10-15T15:44:03.568" v="14464" actId="6549"/>
        <pc:sldMkLst>
          <pc:docMk/>
          <pc:sldMk cId="2154245618" sldId="369"/>
        </pc:sldMkLst>
        <pc:spChg chg="mod">
          <ac:chgData name="Christina Morrow" userId="43989237-7c22-4017-8756-22442f7f3983" providerId="ADAL" clId="{23F27D2F-77A9-419D-8D77-0D9CA01ECD24}" dt="2020-10-15T15:41:11.991" v="14399" actId="1076"/>
          <ac:spMkLst>
            <pc:docMk/>
            <pc:sldMk cId="2154245618" sldId="369"/>
            <ac:spMk id="4" creationId="{30F773DE-B5A9-4E3A-9605-4C8977872E2D}"/>
          </ac:spMkLst>
        </pc:spChg>
        <pc:spChg chg="mod">
          <ac:chgData name="Christina Morrow" userId="43989237-7c22-4017-8756-22442f7f3983" providerId="ADAL" clId="{23F27D2F-77A9-419D-8D77-0D9CA01ECD24}" dt="2020-10-15T15:41:16.895" v="14400" actId="1076"/>
          <ac:spMkLst>
            <pc:docMk/>
            <pc:sldMk cId="2154245618" sldId="369"/>
            <ac:spMk id="5" creationId="{2B674AFB-32D9-4238-A2F3-97E198CDB4EC}"/>
          </ac:spMkLst>
        </pc:spChg>
        <pc:spChg chg="add mod">
          <ac:chgData name="Christina Morrow" userId="43989237-7c22-4017-8756-22442f7f3983" providerId="ADAL" clId="{23F27D2F-77A9-419D-8D77-0D9CA01ECD24}" dt="2020-10-14T21:31:32.251" v="12736"/>
          <ac:spMkLst>
            <pc:docMk/>
            <pc:sldMk cId="2154245618" sldId="369"/>
            <ac:spMk id="6" creationId="{B6EC8EBF-3F85-4795-81FA-E1D77A22B6AF}"/>
          </ac:spMkLst>
        </pc:spChg>
        <pc:spChg chg="add mod">
          <ac:chgData name="Christina Morrow" userId="43989237-7c22-4017-8756-22442f7f3983" providerId="ADAL" clId="{23F27D2F-77A9-419D-8D77-0D9CA01ECD24}" dt="2020-10-15T15:44:03.568" v="14464" actId="6549"/>
          <ac:spMkLst>
            <pc:docMk/>
            <pc:sldMk cId="2154245618" sldId="369"/>
            <ac:spMk id="7" creationId="{DAF5AB35-AD38-47A1-B028-7200C6F00012}"/>
          </ac:spMkLst>
        </pc:spChg>
        <pc:spChg chg="del mod">
          <ac:chgData name="Christina Morrow" userId="43989237-7c22-4017-8756-22442f7f3983" providerId="ADAL" clId="{23F27D2F-77A9-419D-8D77-0D9CA01ECD24}" dt="2020-10-15T15:39:36.490" v="14353" actId="478"/>
          <ac:spMkLst>
            <pc:docMk/>
            <pc:sldMk cId="2154245618" sldId="369"/>
            <ac:spMk id="14" creationId="{5467BE28-0ADA-4F38-9E14-24108F6ECDE4}"/>
          </ac:spMkLst>
        </pc:spChg>
        <pc:picChg chg="add del mod">
          <ac:chgData name="Christina Morrow" userId="43989237-7c22-4017-8756-22442f7f3983" providerId="ADAL" clId="{23F27D2F-77A9-419D-8D77-0D9CA01ECD24}" dt="2020-10-15T15:40:59.986" v="14394" actId="14100"/>
          <ac:picMkLst>
            <pc:docMk/>
            <pc:sldMk cId="2154245618" sldId="369"/>
            <ac:picMk id="2" creationId="{F0F52E29-0B0B-41FD-B739-906C1817944A}"/>
          </ac:picMkLst>
        </pc:picChg>
        <pc:picChg chg="del">
          <ac:chgData name="Christina Morrow" userId="43989237-7c22-4017-8756-22442f7f3983" providerId="ADAL" clId="{23F27D2F-77A9-419D-8D77-0D9CA01ECD24}" dt="2020-10-13T20:17:27.358" v="9699" actId="478"/>
          <ac:picMkLst>
            <pc:docMk/>
            <pc:sldMk cId="2154245618" sldId="369"/>
            <ac:picMk id="6" creationId="{D589F77B-C8BD-483A-90D1-F43D1E2BBB4C}"/>
          </ac:picMkLst>
        </pc:picChg>
        <pc:picChg chg="add del mod">
          <ac:chgData name="Christina Morrow" userId="43989237-7c22-4017-8756-22442f7f3983" providerId="ADAL" clId="{23F27D2F-77A9-419D-8D77-0D9CA01ECD24}" dt="2020-10-13T20:17:20.997" v="9698" actId="21"/>
          <ac:picMkLst>
            <pc:docMk/>
            <pc:sldMk cId="2154245618" sldId="369"/>
            <ac:picMk id="8" creationId="{BDE381D8-CD96-474D-B17D-2F937DF87AEB}"/>
          </ac:picMkLst>
        </pc:picChg>
        <pc:picChg chg="add mod">
          <ac:chgData name="Christina Morrow" userId="43989237-7c22-4017-8756-22442f7f3983" providerId="ADAL" clId="{23F27D2F-77A9-419D-8D77-0D9CA01ECD24}" dt="2020-10-15T15:41:09.550" v="14398" actId="1076"/>
          <ac:picMkLst>
            <pc:docMk/>
            <pc:sldMk cId="2154245618" sldId="369"/>
            <ac:picMk id="9" creationId="{41671223-B469-4891-8C92-3BE81EC00B62}"/>
          </ac:picMkLst>
        </pc:picChg>
      </pc:sldChg>
      <pc:sldChg chg="addSp delSp modSp del mod ord modShow">
        <pc:chgData name="Christina Morrow" userId="43989237-7c22-4017-8756-22442f7f3983" providerId="ADAL" clId="{23F27D2F-77A9-419D-8D77-0D9CA01ECD24}" dt="2020-10-15T15:25:33.284" v="14146" actId="47"/>
        <pc:sldMkLst>
          <pc:docMk/>
          <pc:sldMk cId="3460253418" sldId="370"/>
        </pc:sldMkLst>
        <pc:spChg chg="del">
          <ac:chgData name="Christina Morrow" userId="43989237-7c22-4017-8756-22442f7f3983" providerId="ADAL" clId="{23F27D2F-77A9-419D-8D77-0D9CA01ECD24}" dt="2020-10-13T21:34:24.483" v="10510" actId="931"/>
          <ac:spMkLst>
            <pc:docMk/>
            <pc:sldMk cId="3460253418" sldId="370"/>
            <ac:spMk id="4" creationId="{A2B7AF64-DC2A-4513-BEFE-751D7FF8B4EF}"/>
          </ac:spMkLst>
        </pc:spChg>
        <pc:spChg chg="del mod">
          <ac:chgData name="Christina Morrow" userId="43989237-7c22-4017-8756-22442f7f3983" providerId="ADAL" clId="{23F27D2F-77A9-419D-8D77-0D9CA01ECD24}" dt="2020-10-13T21:03:47.785" v="10189" actId="478"/>
          <ac:spMkLst>
            <pc:docMk/>
            <pc:sldMk cId="3460253418" sldId="370"/>
            <ac:spMk id="6" creationId="{889D5104-1A55-404E-89F7-1FE39A1C2632}"/>
          </ac:spMkLst>
        </pc:spChg>
        <pc:spChg chg="add del mod">
          <ac:chgData name="Christina Morrow" userId="43989237-7c22-4017-8756-22442f7f3983" providerId="ADAL" clId="{23F27D2F-77A9-419D-8D77-0D9CA01ECD24}" dt="2020-10-13T21:45:49.729" v="10591" actId="478"/>
          <ac:spMkLst>
            <pc:docMk/>
            <pc:sldMk cId="3460253418" sldId="370"/>
            <ac:spMk id="9" creationId="{FCD0086A-6616-4AA5-9A7C-C3D9D0DC49CE}"/>
          </ac:spMkLst>
        </pc:spChg>
        <pc:spChg chg="add del mod">
          <ac:chgData name="Christina Morrow" userId="43989237-7c22-4017-8756-22442f7f3983" providerId="ADAL" clId="{23F27D2F-77A9-419D-8D77-0D9CA01ECD24}" dt="2020-10-13T21:45:49.729" v="10591" actId="478"/>
          <ac:spMkLst>
            <pc:docMk/>
            <pc:sldMk cId="3460253418" sldId="370"/>
            <ac:spMk id="16" creationId="{4732C129-847F-4045-B9A4-4A8ECD5F5958}"/>
          </ac:spMkLst>
        </pc:spChg>
        <pc:spChg chg="add mod">
          <ac:chgData name="Christina Morrow" userId="43989237-7c22-4017-8756-22442f7f3983" providerId="ADAL" clId="{23F27D2F-77A9-419D-8D77-0D9CA01ECD24}" dt="2020-10-14T02:21:55.942" v="11038"/>
          <ac:spMkLst>
            <pc:docMk/>
            <pc:sldMk cId="3460253418" sldId="370"/>
            <ac:spMk id="16" creationId="{FC87CB71-FBF7-4671-9E2D-D95D17EED5FB}"/>
          </ac:spMkLst>
        </pc:spChg>
        <pc:spChg chg="mod">
          <ac:chgData name="Christina Morrow" userId="43989237-7c22-4017-8756-22442f7f3983" providerId="ADAL" clId="{23F27D2F-77A9-419D-8D77-0D9CA01ECD24}" dt="2020-10-13T21:03:58.359" v="10192" actId="207"/>
          <ac:spMkLst>
            <pc:docMk/>
            <pc:sldMk cId="3460253418" sldId="370"/>
            <ac:spMk id="17" creationId="{F73FE784-2F8E-439A-9802-D4573302FCD6}"/>
          </ac:spMkLst>
        </pc:spChg>
        <pc:spChg chg="mod">
          <ac:chgData name="Christina Morrow" userId="43989237-7c22-4017-8756-22442f7f3983" providerId="ADAL" clId="{23F27D2F-77A9-419D-8D77-0D9CA01ECD24}" dt="2020-10-14T02:44:06.008" v="11171" actId="1076"/>
          <ac:spMkLst>
            <pc:docMk/>
            <pc:sldMk cId="3460253418" sldId="370"/>
            <ac:spMk id="18" creationId="{3D856517-12EA-42D7-914B-E1BA4520E415}"/>
          </ac:spMkLst>
        </pc:spChg>
        <pc:spChg chg="mod">
          <ac:chgData name="Christina Morrow" userId="43989237-7c22-4017-8756-22442f7f3983" providerId="ADAL" clId="{23F27D2F-77A9-419D-8D77-0D9CA01ECD24}" dt="2020-10-14T02:44:42.237" v="11173" actId="14100"/>
          <ac:spMkLst>
            <pc:docMk/>
            <pc:sldMk cId="3460253418" sldId="370"/>
            <ac:spMk id="19" creationId="{FE11CEA2-A7EC-4438-ADA0-7221C8EAF20E}"/>
          </ac:spMkLst>
        </pc:spChg>
        <pc:spChg chg="mod">
          <ac:chgData name="Christina Morrow" userId="43989237-7c22-4017-8756-22442f7f3983" providerId="ADAL" clId="{23F27D2F-77A9-419D-8D77-0D9CA01ECD24}" dt="2020-10-14T19:49:08.201" v="11721" actId="1076"/>
          <ac:spMkLst>
            <pc:docMk/>
            <pc:sldMk cId="3460253418" sldId="370"/>
            <ac:spMk id="20" creationId="{B0B696C2-F9BB-443A-A69D-AF309505B955}"/>
          </ac:spMkLst>
        </pc:spChg>
        <pc:spChg chg="add del mod">
          <ac:chgData name="Christina Morrow" userId="43989237-7c22-4017-8756-22442f7f3983" providerId="ADAL" clId="{23F27D2F-77A9-419D-8D77-0D9CA01ECD24}" dt="2020-10-13T21:45:49.729" v="10591" actId="478"/>
          <ac:spMkLst>
            <pc:docMk/>
            <pc:sldMk cId="3460253418" sldId="370"/>
            <ac:spMk id="22" creationId="{3D72E7BA-B46E-4E9C-90A7-C9B5699F80A0}"/>
          </ac:spMkLst>
        </pc:spChg>
        <pc:spChg chg="add del mod">
          <ac:chgData name="Christina Morrow" userId="43989237-7c22-4017-8756-22442f7f3983" providerId="ADAL" clId="{23F27D2F-77A9-419D-8D77-0D9CA01ECD24}" dt="2020-10-13T21:45:49.729" v="10591" actId="478"/>
          <ac:spMkLst>
            <pc:docMk/>
            <pc:sldMk cId="3460253418" sldId="370"/>
            <ac:spMk id="24" creationId="{4F20DC55-DC65-48F0-BB96-FDA04C9E3D6A}"/>
          </ac:spMkLst>
        </pc:spChg>
        <pc:spChg chg="add del mod">
          <ac:chgData name="Christina Morrow" userId="43989237-7c22-4017-8756-22442f7f3983" providerId="ADAL" clId="{23F27D2F-77A9-419D-8D77-0D9CA01ECD24}" dt="2020-10-13T21:45:49.729" v="10591" actId="478"/>
          <ac:spMkLst>
            <pc:docMk/>
            <pc:sldMk cId="3460253418" sldId="370"/>
            <ac:spMk id="26" creationId="{ADEB3DD5-E0C9-447A-B50E-931957DB039D}"/>
          </ac:spMkLst>
        </pc:spChg>
        <pc:spChg chg="add del mod">
          <ac:chgData name="Christina Morrow" userId="43989237-7c22-4017-8756-22442f7f3983" providerId="ADAL" clId="{23F27D2F-77A9-419D-8D77-0D9CA01ECD24}" dt="2020-10-13T21:45:49.729" v="10591" actId="478"/>
          <ac:spMkLst>
            <pc:docMk/>
            <pc:sldMk cId="3460253418" sldId="370"/>
            <ac:spMk id="28" creationId="{7160DE10-045B-4110-90C4-10BA5C4153ED}"/>
          </ac:spMkLst>
        </pc:spChg>
        <pc:spChg chg="add del mod">
          <ac:chgData name="Christina Morrow" userId="43989237-7c22-4017-8756-22442f7f3983" providerId="ADAL" clId="{23F27D2F-77A9-419D-8D77-0D9CA01ECD24}" dt="2020-10-13T21:34:41.575" v="10514" actId="931"/>
          <ac:spMkLst>
            <pc:docMk/>
            <pc:sldMk cId="3460253418" sldId="370"/>
            <ac:spMk id="32" creationId="{3187A433-0323-4904-91F9-6300FAED7A53}"/>
          </ac:spMkLst>
        </pc:spChg>
        <pc:spChg chg="add del mod">
          <ac:chgData name="Christina Morrow" userId="43989237-7c22-4017-8756-22442f7f3983" providerId="ADAL" clId="{23F27D2F-77A9-419D-8D77-0D9CA01ECD24}" dt="2020-10-13T21:35:28.716" v="10526" actId="931"/>
          <ac:spMkLst>
            <pc:docMk/>
            <pc:sldMk cId="3460253418" sldId="370"/>
            <ac:spMk id="36" creationId="{63024F82-5318-4AD4-8BAD-070D3909B919}"/>
          </ac:spMkLst>
        </pc:spChg>
        <pc:picChg chg="add del mod">
          <ac:chgData name="Christina Morrow" userId="43989237-7c22-4017-8756-22442f7f3983" providerId="ADAL" clId="{23F27D2F-77A9-419D-8D77-0D9CA01ECD24}" dt="2020-10-13T21:34:31.174" v="10513" actId="478"/>
          <ac:picMkLst>
            <pc:docMk/>
            <pc:sldMk cId="3460253418" sldId="370"/>
            <ac:picMk id="30" creationId="{0364C7CB-AA3D-403A-8ED2-30093DD9B402}"/>
          </ac:picMkLst>
        </pc:picChg>
        <pc:picChg chg="add del mod">
          <ac:chgData name="Christina Morrow" userId="43989237-7c22-4017-8756-22442f7f3983" providerId="ADAL" clId="{23F27D2F-77A9-419D-8D77-0D9CA01ECD24}" dt="2020-10-13T21:35:19.664" v="10525" actId="478"/>
          <ac:picMkLst>
            <pc:docMk/>
            <pc:sldMk cId="3460253418" sldId="370"/>
            <ac:picMk id="34" creationId="{56F31C9D-8B50-49A1-924F-27DA3EE62148}"/>
          </ac:picMkLst>
        </pc:picChg>
        <pc:picChg chg="add mod">
          <ac:chgData name="Christina Morrow" userId="43989237-7c22-4017-8756-22442f7f3983" providerId="ADAL" clId="{23F27D2F-77A9-419D-8D77-0D9CA01ECD24}" dt="2020-10-13T21:38:52.969" v="10542" actId="1076"/>
          <ac:picMkLst>
            <pc:docMk/>
            <pc:sldMk cId="3460253418" sldId="370"/>
            <ac:picMk id="38" creationId="{1EA5ACC5-608A-498F-B0DA-2418444BB7A2}"/>
          </ac:picMkLst>
        </pc:picChg>
        <pc:picChg chg="add del">
          <ac:chgData name="Christina Morrow" userId="43989237-7c22-4017-8756-22442f7f3983" providerId="ADAL" clId="{23F27D2F-77A9-419D-8D77-0D9CA01ECD24}" dt="2020-10-13T21:38:13.231" v="10538" actId="478"/>
          <ac:picMkLst>
            <pc:docMk/>
            <pc:sldMk cId="3460253418" sldId="370"/>
            <ac:picMk id="40" creationId="{0D5CDBDA-8FFA-49A0-B9EF-877D49BD6408}"/>
          </ac:picMkLst>
        </pc:picChg>
        <pc:picChg chg="add del mod">
          <ac:chgData name="Christina Morrow" userId="43989237-7c22-4017-8756-22442f7f3983" providerId="ADAL" clId="{23F27D2F-77A9-419D-8D77-0D9CA01ECD24}" dt="2020-10-13T21:39:04.295" v="10546" actId="478"/>
          <ac:picMkLst>
            <pc:docMk/>
            <pc:sldMk cId="3460253418" sldId="370"/>
            <ac:picMk id="42" creationId="{B28DD21B-4C87-468D-8EAB-A6A35F7624C0}"/>
          </ac:picMkLst>
        </pc:picChg>
        <pc:picChg chg="add del mod">
          <ac:chgData name="Christina Morrow" userId="43989237-7c22-4017-8756-22442f7f3983" providerId="ADAL" clId="{23F27D2F-77A9-419D-8D77-0D9CA01ECD24}" dt="2020-10-13T21:46:09.118" v="10592" actId="478"/>
          <ac:picMkLst>
            <pc:docMk/>
            <pc:sldMk cId="3460253418" sldId="370"/>
            <ac:picMk id="44" creationId="{4E708004-FAA1-4B17-BB5E-F065FAF566CF}"/>
          </ac:picMkLst>
        </pc:picChg>
        <pc:picChg chg="add mod">
          <ac:chgData name="Christina Morrow" userId="43989237-7c22-4017-8756-22442f7f3983" providerId="ADAL" clId="{23F27D2F-77A9-419D-8D77-0D9CA01ECD24}" dt="2020-10-13T21:43:54.540" v="10569"/>
          <ac:picMkLst>
            <pc:docMk/>
            <pc:sldMk cId="3460253418" sldId="370"/>
            <ac:picMk id="45" creationId="{67D918DB-2733-434E-AAD7-F562E845F2E3}"/>
          </ac:picMkLst>
        </pc:picChg>
      </pc:sldChg>
      <pc:sldChg chg="addSp delSp modSp add mod delAnim">
        <pc:chgData name="Christina Morrow" userId="43989237-7c22-4017-8756-22442f7f3983" providerId="ADAL" clId="{23F27D2F-77A9-419D-8D77-0D9CA01ECD24}" dt="2020-10-14T21:37:08.768" v="12907" actId="20577"/>
        <pc:sldMkLst>
          <pc:docMk/>
          <pc:sldMk cId="930357379" sldId="373"/>
        </pc:sldMkLst>
        <pc:spChg chg="del mod">
          <ac:chgData name="Christina Morrow" userId="43989237-7c22-4017-8756-22442f7f3983" providerId="ADAL" clId="{23F27D2F-77A9-419D-8D77-0D9CA01ECD24}" dt="2020-10-13T20:37:12.812" v="9961" actId="478"/>
          <ac:spMkLst>
            <pc:docMk/>
            <pc:sldMk cId="930357379" sldId="373"/>
            <ac:spMk id="2" creationId="{F3E6016A-43FE-4A2A-85AD-297FA692BD46}"/>
          </ac:spMkLst>
        </pc:spChg>
        <pc:spChg chg="del mod">
          <ac:chgData name="Christina Morrow" userId="43989237-7c22-4017-8756-22442f7f3983" providerId="ADAL" clId="{23F27D2F-77A9-419D-8D77-0D9CA01ECD24}" dt="2020-10-13T20:23:52.656" v="9752" actId="478"/>
          <ac:spMkLst>
            <pc:docMk/>
            <pc:sldMk cId="930357379" sldId="373"/>
            <ac:spMk id="3" creationId="{210677DD-19D3-49BD-BF48-51AC712FC295}"/>
          </ac:spMkLst>
        </pc:spChg>
        <pc:spChg chg="add mod">
          <ac:chgData name="Christina Morrow" userId="43989237-7c22-4017-8756-22442f7f3983" providerId="ADAL" clId="{23F27D2F-77A9-419D-8D77-0D9CA01ECD24}" dt="2020-10-14T21:37:08.768" v="12907" actId="20577"/>
          <ac:spMkLst>
            <pc:docMk/>
            <pc:sldMk cId="930357379" sldId="373"/>
            <ac:spMk id="7" creationId="{C60C6250-C6BA-470A-B849-CD42B0795921}"/>
          </ac:spMkLst>
        </pc:spChg>
        <pc:spChg chg="del">
          <ac:chgData name="Christina Morrow" userId="43989237-7c22-4017-8756-22442f7f3983" providerId="ADAL" clId="{23F27D2F-77A9-419D-8D77-0D9CA01ECD24}" dt="2020-10-13T20:22:24.737" v="9711" actId="478"/>
          <ac:spMkLst>
            <pc:docMk/>
            <pc:sldMk cId="930357379" sldId="373"/>
            <ac:spMk id="8" creationId="{30D20123-E1F0-431E-8A31-2C298A9E2025}"/>
          </ac:spMkLst>
        </pc:spChg>
        <pc:spChg chg="add mo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9" creationId="{A17B130C-A2AB-4A2A-83FB-A28529FB8E81}"/>
          </ac:spMkLst>
        </pc:spChg>
        <pc:spChg chg="del">
          <ac:chgData name="Christina Morrow" userId="43989237-7c22-4017-8756-22442f7f3983" providerId="ADAL" clId="{23F27D2F-77A9-419D-8D77-0D9CA01ECD24}" dt="2020-10-13T20:22:24.737" v="9711" actId="478"/>
          <ac:spMkLst>
            <pc:docMk/>
            <pc:sldMk cId="930357379" sldId="373"/>
            <ac:spMk id="10" creationId="{A253628F-34D5-4262-9679-5CA371C70E97}"/>
          </ac:spMkLst>
        </pc:spChg>
        <pc:spChg chg="add mo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11" creationId="{3D044668-C907-4C2A-8995-3081C31C3A44}"/>
          </ac:spMkLst>
        </pc:spChg>
        <pc:spChg chg="add mo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12" creationId="{6F144842-A4CD-4368-B191-7CD5B6ACC957}"/>
          </ac:spMkLst>
        </pc:spChg>
        <pc:spChg chg="add mo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15" creationId="{7E63FFF6-6AA9-423F-92C2-CDC90E5E09DD}"/>
          </ac:spMkLst>
        </pc:spChg>
        <pc:spChg chg="del">
          <ac:chgData name="Christina Morrow" userId="43989237-7c22-4017-8756-22442f7f3983" providerId="ADAL" clId="{23F27D2F-77A9-419D-8D77-0D9CA01ECD24}" dt="2020-10-13T20:22:24.737" v="9711" actId="478"/>
          <ac:spMkLst>
            <pc:docMk/>
            <pc:sldMk cId="930357379" sldId="373"/>
            <ac:spMk id="16" creationId="{87DFB5F5-FD05-4D3A-8899-7667E5E1E364}"/>
          </ac:spMkLst>
        </pc:spChg>
        <pc:spChg chg="add del mod">
          <ac:chgData name="Christina Morrow" userId="43989237-7c22-4017-8756-22442f7f3983" providerId="ADAL" clId="{23F27D2F-77A9-419D-8D77-0D9CA01ECD24}" dt="2020-10-14T02:21:50.554" v="11036"/>
          <ac:spMkLst>
            <pc:docMk/>
            <pc:sldMk cId="930357379" sldId="373"/>
            <ac:spMk id="16" creationId="{B842EB33-27FB-407C-87A9-9471B2FE1E97}"/>
          </ac:spMkLst>
        </pc:spChg>
        <pc:spChg chg="del mod">
          <ac:chgData name="Christina Morrow" userId="43989237-7c22-4017-8756-22442f7f3983" providerId="ADAL" clId="{23F27D2F-77A9-419D-8D77-0D9CA01ECD24}" dt="2020-10-13T20:47:33.499" v="10102" actId="478"/>
          <ac:spMkLst>
            <pc:docMk/>
            <pc:sldMk cId="930357379" sldId="373"/>
            <ac:spMk id="25" creationId="{49E6AFEE-0806-4585-ACFD-1210E9BD61B4}"/>
          </ac:spMkLst>
        </pc:spChg>
        <pc:spChg chg="del">
          <ac:chgData name="Christina Morrow" userId="43989237-7c22-4017-8756-22442f7f3983" providerId="ADAL" clId="{23F27D2F-77A9-419D-8D77-0D9CA01ECD24}" dt="2020-10-13T20:22:24.737" v="9711" actId="478"/>
          <ac:spMkLst>
            <pc:docMk/>
            <pc:sldMk cId="930357379" sldId="373"/>
            <ac:spMk id="27" creationId="{39EB6177-AD96-44BA-8156-DEE311CA9B2F}"/>
          </ac:spMkLst>
        </pc:spChg>
        <pc:spChg chg="add mo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28" creationId="{CD8C7ABD-6296-45B5-93E7-917044689241}"/>
          </ac:spMkLst>
        </pc:spChg>
        <pc:spChg chg="add del mod">
          <ac:chgData name="Christina Morrow" userId="43989237-7c22-4017-8756-22442f7f3983" providerId="ADAL" clId="{23F27D2F-77A9-419D-8D77-0D9CA01ECD24}" dt="2020-10-13T20:45:19.437" v="10086" actId="478"/>
          <ac:spMkLst>
            <pc:docMk/>
            <pc:sldMk cId="930357379" sldId="373"/>
            <ac:spMk id="63" creationId="{53C2F3C4-99FE-4479-AAB9-419F4DA2E6A0}"/>
          </ac:spMkLst>
        </pc:spChg>
        <pc:spChg chg="add del mod">
          <ac:chgData name="Christina Morrow" userId="43989237-7c22-4017-8756-22442f7f3983" providerId="ADAL" clId="{23F27D2F-77A9-419D-8D77-0D9CA01ECD24}" dt="2020-10-13T20:45:20.943" v="10087" actId="478"/>
          <ac:spMkLst>
            <pc:docMk/>
            <pc:sldMk cId="930357379" sldId="373"/>
            <ac:spMk id="64" creationId="{696946DF-0A53-4FF0-BBC9-9DA6C1107609}"/>
          </ac:spMkLst>
        </pc:spChg>
        <pc:spChg chg="add del mod">
          <ac:chgData name="Christina Morrow" userId="43989237-7c22-4017-8756-22442f7f3983" providerId="ADAL" clId="{23F27D2F-77A9-419D-8D77-0D9CA01ECD24}" dt="2020-10-13T20:45:22.050" v="10088" actId="478"/>
          <ac:spMkLst>
            <pc:docMk/>
            <pc:sldMk cId="930357379" sldId="373"/>
            <ac:spMk id="65" creationId="{515FFDF2-6C42-4D97-89D3-90476057DB98}"/>
          </ac:spMkLst>
        </pc:spChg>
        <pc:spChg chg="add del mod">
          <ac:chgData name="Christina Morrow" userId="43989237-7c22-4017-8756-22442f7f3983" providerId="ADAL" clId="{23F27D2F-77A9-419D-8D77-0D9CA01ECD24}" dt="2020-10-13T20:45:22.875" v="10089" actId="478"/>
          <ac:spMkLst>
            <pc:docMk/>
            <pc:sldMk cId="930357379" sldId="373"/>
            <ac:spMk id="66" creationId="{A26EA12B-0CEC-4224-A738-E2030FCFA15C}"/>
          </ac:spMkLst>
        </pc:spChg>
        <pc:spChg chg="add del mod">
          <ac:chgData name="Christina Morrow" userId="43989237-7c22-4017-8756-22442f7f3983" providerId="ADAL" clId="{23F27D2F-77A9-419D-8D77-0D9CA01ECD24}" dt="2020-10-13T20:45:18.102" v="10085" actId="478"/>
          <ac:spMkLst>
            <pc:docMk/>
            <pc:sldMk cId="930357379" sldId="373"/>
            <ac:spMk id="67" creationId="{738B19D0-494F-462A-A5A1-36DE23249EFF}"/>
          </ac:spMkLst>
        </pc:spChg>
        <pc:spChg chg="add del mod">
          <ac:chgData name="Christina Morrow" userId="43989237-7c22-4017-8756-22442f7f3983" providerId="ADAL" clId="{23F27D2F-77A9-419D-8D77-0D9CA01ECD24}" dt="2020-10-13T20:47:58.705" v="10105" actId="478"/>
          <ac:spMkLst>
            <pc:docMk/>
            <pc:sldMk cId="930357379" sldId="373"/>
            <ac:spMk id="68" creationId="{39D3BEFF-60A6-46A7-A5FA-9557589B8925}"/>
          </ac:spMkLst>
        </pc:spChg>
        <pc:spChg chg="add del mod">
          <ac:chgData name="Christina Morrow" userId="43989237-7c22-4017-8756-22442f7f3983" providerId="ADAL" clId="{23F27D2F-77A9-419D-8D77-0D9CA01ECD24}" dt="2020-10-13T20:47:58.705" v="10105" actId="478"/>
          <ac:spMkLst>
            <pc:docMk/>
            <pc:sldMk cId="930357379" sldId="373"/>
            <ac:spMk id="69" creationId="{FFF01E02-8647-4C39-B6B3-1E6684C7C37E}"/>
          </ac:spMkLst>
        </pc:spChg>
        <pc:spChg chg="add del mod">
          <ac:chgData name="Christina Morrow" userId="43989237-7c22-4017-8756-22442f7f3983" providerId="ADAL" clId="{23F27D2F-77A9-419D-8D77-0D9CA01ECD24}" dt="2020-10-13T20:47:58.705" v="10105" actId="478"/>
          <ac:spMkLst>
            <pc:docMk/>
            <pc:sldMk cId="930357379" sldId="373"/>
            <ac:spMk id="70" creationId="{F6ADF475-09B8-44F6-8EE7-DD3C066E0B2B}"/>
          </ac:spMkLst>
        </pc:spChg>
        <pc:spChg chg="add del mod">
          <ac:chgData name="Christina Morrow" userId="43989237-7c22-4017-8756-22442f7f3983" providerId="ADAL" clId="{23F27D2F-77A9-419D-8D77-0D9CA01ECD24}" dt="2020-10-13T20:47:58.705" v="10105" actId="478"/>
          <ac:spMkLst>
            <pc:docMk/>
            <pc:sldMk cId="930357379" sldId="373"/>
            <ac:spMk id="71" creationId="{8947305C-6C33-4A19-9BFC-CC9D4402F9B3}"/>
          </ac:spMkLst>
        </pc:spChg>
        <pc:spChg chg="add del mod">
          <ac:chgData name="Christina Morrow" userId="43989237-7c22-4017-8756-22442f7f3983" providerId="ADAL" clId="{23F27D2F-77A9-419D-8D77-0D9CA01ECD24}" dt="2020-10-13T20:47:58.705" v="10105" actId="478"/>
          <ac:spMkLst>
            <pc:docMk/>
            <pc:sldMk cId="930357379" sldId="373"/>
            <ac:spMk id="72" creationId="{F0F6048E-43BD-4B2F-8490-21A9F0699754}"/>
          </ac:spMkLst>
        </pc:spChg>
        <pc:spChg chg="add del mod">
          <ac:chgData name="Christina Morrow" userId="43989237-7c22-4017-8756-22442f7f3983" providerId="ADAL" clId="{23F27D2F-77A9-419D-8D77-0D9CA01ECD24}" dt="2020-10-13T20:47:58.705" v="10105" actId="478"/>
          <ac:spMkLst>
            <pc:docMk/>
            <pc:sldMk cId="930357379" sldId="373"/>
            <ac:spMk id="73" creationId="{D30CE695-768E-4A94-944A-4CAA3D57B6AA}"/>
          </ac:spMkLst>
        </pc:spChg>
        <pc:spChg chg="add mod">
          <ac:chgData name="Christina Morrow" userId="43989237-7c22-4017-8756-22442f7f3983" providerId="ADAL" clId="{23F27D2F-77A9-419D-8D77-0D9CA01ECD24}" dt="2020-10-13T21:33:12.760" v="10509" actId="207"/>
          <ac:spMkLst>
            <pc:docMk/>
            <pc:sldMk cId="930357379" sldId="373"/>
            <ac:spMk id="74" creationId="{C7D8C04F-76EA-4973-9042-0DDF356C0F3F}"/>
          </ac:spMkLst>
        </pc:spChg>
        <pc:spChg chg="add del mod">
          <ac:chgData name="Christina Morrow" userId="43989237-7c22-4017-8756-22442f7f3983" providerId="ADAL" clId="{23F27D2F-77A9-419D-8D77-0D9CA01ECD24}" dt="2020-10-13T21:28:34.852" v="10457" actId="11529"/>
          <ac:spMkLst>
            <pc:docMk/>
            <pc:sldMk cId="930357379" sldId="373"/>
            <ac:spMk id="75" creationId="{5CA0D178-E96D-4C3C-986E-383F4E52BA2F}"/>
          </ac:spMkLst>
        </pc:spChg>
        <pc:spChg chg="add mod or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76" creationId="{F78C9CC1-A833-4B97-AB96-1DB3489FF24E}"/>
          </ac:spMkLst>
        </pc:spChg>
        <pc:spChg chg="add mod or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77" creationId="{E7EEC919-B733-4527-91E0-779B0CDC3874}"/>
          </ac:spMkLst>
        </pc:spChg>
        <pc:spChg chg="add mod or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78" creationId="{3432C6E6-0B58-4101-956D-32668FA9E797}"/>
          </ac:spMkLst>
        </pc:spChg>
        <pc:spChg chg="add mod or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79" creationId="{949FECD6-317E-447A-B6FF-CA3AA826BA08}"/>
          </ac:spMkLst>
        </pc:spChg>
        <pc:spChg chg="add mod ord">
          <ac:chgData name="Christina Morrow" userId="43989237-7c22-4017-8756-22442f7f3983" providerId="ADAL" clId="{23F27D2F-77A9-419D-8D77-0D9CA01ECD24}" dt="2020-10-13T21:31:59.952" v="10505" actId="1076"/>
          <ac:spMkLst>
            <pc:docMk/>
            <pc:sldMk cId="930357379" sldId="373"/>
            <ac:spMk id="80" creationId="{DCA4FCD0-C20A-4A78-B18E-FA443CD4A93B}"/>
          </ac:spMkLst>
        </pc:spChg>
        <pc:spChg chg="add mod">
          <ac:chgData name="Christina Morrow" userId="43989237-7c22-4017-8756-22442f7f3983" providerId="ADAL" clId="{23F27D2F-77A9-419D-8D77-0D9CA01ECD24}" dt="2020-10-13T21:29:19.337" v="10470" actId="571"/>
          <ac:spMkLst>
            <pc:docMk/>
            <pc:sldMk cId="930357379" sldId="373"/>
            <ac:spMk id="122" creationId="{3063FAAF-81A0-4E9A-9080-A41FE1510886}"/>
          </ac:spMkLst>
        </pc:spChg>
        <pc:grpChg chg="del">
          <ac:chgData name="Christina Morrow" userId="43989237-7c22-4017-8756-22442f7f3983" providerId="ADAL" clId="{23F27D2F-77A9-419D-8D77-0D9CA01ECD24}" dt="2020-10-13T20:22:24.737" v="9711" actId="478"/>
          <ac:grpSpMkLst>
            <pc:docMk/>
            <pc:sldMk cId="930357379" sldId="373"/>
            <ac:grpSpMk id="90" creationId="{16EC7ACC-63B5-4DD9-9AF7-E46D5EE92222}"/>
          </ac:grpSpMkLst>
        </pc:grpChg>
        <pc:grpChg chg="del">
          <ac:chgData name="Christina Morrow" userId="43989237-7c22-4017-8756-22442f7f3983" providerId="ADAL" clId="{23F27D2F-77A9-419D-8D77-0D9CA01ECD24}" dt="2020-10-13T20:22:24.737" v="9711" actId="478"/>
          <ac:grpSpMkLst>
            <pc:docMk/>
            <pc:sldMk cId="930357379" sldId="373"/>
            <ac:grpSpMk id="111" creationId="{92203C1C-AF67-48B3-8D11-47A0EB48CF06}"/>
          </ac:grpSpMkLst>
        </pc:grpChg>
        <pc:grpChg chg="del">
          <ac:chgData name="Christina Morrow" userId="43989237-7c22-4017-8756-22442f7f3983" providerId="ADAL" clId="{23F27D2F-77A9-419D-8D77-0D9CA01ECD24}" dt="2020-10-13T20:22:24.737" v="9711" actId="478"/>
          <ac:grpSpMkLst>
            <pc:docMk/>
            <pc:sldMk cId="930357379" sldId="373"/>
            <ac:grpSpMk id="115" creationId="{28604E3E-C52E-400C-B1E7-EF461EDD1006}"/>
          </ac:grpSpMkLst>
        </pc:grpChg>
        <pc:picChg chg="del">
          <ac:chgData name="Christina Morrow" userId="43989237-7c22-4017-8756-22442f7f3983" providerId="ADAL" clId="{23F27D2F-77A9-419D-8D77-0D9CA01ECD24}" dt="2020-10-13T20:22:24.737" v="9711" actId="478"/>
          <ac:picMkLst>
            <pc:docMk/>
            <pc:sldMk cId="930357379" sldId="373"/>
            <ac:picMk id="13" creationId="{A7757394-5372-4E5D-BD33-85801F9589EC}"/>
          </ac:picMkLst>
        </pc:picChg>
        <pc:picChg chg="del">
          <ac:chgData name="Christina Morrow" userId="43989237-7c22-4017-8756-22442f7f3983" providerId="ADAL" clId="{23F27D2F-77A9-419D-8D77-0D9CA01ECD24}" dt="2020-10-13T20:22:24.737" v="9711" actId="478"/>
          <ac:picMkLst>
            <pc:docMk/>
            <pc:sldMk cId="930357379" sldId="373"/>
            <ac:picMk id="62" creationId="{BE7C9048-DEE0-48C2-AD0D-3659FB40097D}"/>
          </ac:picMkLst>
        </pc:pic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23" creationId="{086371A8-7810-4BE6-AC6F-3FF4E77DCF55}"/>
          </ac:cxnSpMkLst>
        </pc:cxn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40" creationId="{339505D0-3074-4EBC-9FBE-59331CC58C8D}"/>
          </ac:cxnSpMkLst>
        </pc:cxn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49" creationId="{6D07709E-5C2D-44D3-AA70-A7DCEA99148D}"/>
          </ac:cxnSpMkLst>
        </pc:cxn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50" creationId="{9E38BB06-FD2F-42D7-B5EA-7F1857154787}"/>
          </ac:cxnSpMkLst>
        </pc:cxn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51" creationId="{8D0CDE0C-AD69-4D9B-BB23-6D4292E2E56A}"/>
          </ac:cxnSpMkLst>
        </pc:cxn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55" creationId="{0F47899C-7BC4-4D8B-AF58-E14E7C2DA12F}"/>
          </ac:cxnSpMkLst>
        </pc:cxnChg>
        <pc:cxnChg chg="mod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61" creationId="{B887CD49-D620-4470-AD90-CF8FC8A297FF}"/>
          </ac:cxnSpMkLst>
        </pc:cxnChg>
        <pc:cxnChg chg="del">
          <ac:chgData name="Christina Morrow" userId="43989237-7c22-4017-8756-22442f7f3983" providerId="ADAL" clId="{23F27D2F-77A9-419D-8D77-0D9CA01ECD24}" dt="2020-10-13T20:22:24.737" v="9711" actId="478"/>
          <ac:cxnSpMkLst>
            <pc:docMk/>
            <pc:sldMk cId="930357379" sldId="373"/>
            <ac:cxnSpMk id="88" creationId="{528074E3-38E0-4DDC-937C-8EA2B8B88C74}"/>
          </ac:cxnSpMkLst>
        </pc:cxnChg>
      </pc:sldChg>
      <pc:sldChg chg="addSp delSp modSp mod ord modTransition modNotesTx">
        <pc:chgData name="Christina Morrow" userId="43989237-7c22-4017-8756-22442f7f3983" providerId="ADAL" clId="{23F27D2F-77A9-419D-8D77-0D9CA01ECD24}" dt="2020-10-15T00:21:04.876" v="12966" actId="1076"/>
        <pc:sldMkLst>
          <pc:docMk/>
          <pc:sldMk cId="1550533033" sldId="374"/>
        </pc:sldMkLst>
        <pc:spChg chg="add mod">
          <ac:chgData name="Christina Morrow" userId="43989237-7c22-4017-8756-22442f7f3983" providerId="ADAL" clId="{23F27D2F-77A9-419D-8D77-0D9CA01ECD24}" dt="2020-10-14T21:38:18.598" v="12944"/>
          <ac:spMkLst>
            <pc:docMk/>
            <pc:sldMk cId="1550533033" sldId="374"/>
            <ac:spMk id="2" creationId="{B2A7898B-B808-40BC-BF72-B4C88EF82490}"/>
          </ac:spMkLst>
        </pc:spChg>
        <pc:spChg chg="mod">
          <ac:chgData name="Christina Morrow" userId="43989237-7c22-4017-8756-22442f7f3983" providerId="ADAL" clId="{23F27D2F-77A9-419D-8D77-0D9CA01ECD24}" dt="2020-10-14T02:46:34.495" v="11210" actId="20577"/>
          <ac:spMkLst>
            <pc:docMk/>
            <pc:sldMk cId="1550533033" sldId="374"/>
            <ac:spMk id="5" creationId="{C4950FC5-937F-4EA4-9AEA-8928C42B7CF1}"/>
          </ac:spMkLst>
        </pc:spChg>
        <pc:spChg chg="add del mod">
          <ac:chgData name="Christina Morrow" userId="43989237-7c22-4017-8756-22442f7f3983" providerId="ADAL" clId="{23F27D2F-77A9-419D-8D77-0D9CA01ECD24}" dt="2020-10-13T21:04:22.711" v="10194" actId="478"/>
          <ac:spMkLst>
            <pc:docMk/>
            <pc:sldMk cId="1550533033" sldId="374"/>
            <ac:spMk id="9" creationId="{65637287-74F8-4937-A24A-5D8F85154840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10" creationId="{D0FB4029-E36F-4EBD-B944-023E326B8DCB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11" creationId="{F6B820D6-F391-4478-A59F-C946C1BE0B5A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13" creationId="{CEE716E2-3118-4324-BC7A-0B8852A7CDAA}"/>
          </ac:spMkLst>
        </pc:spChg>
        <pc:spChg chg="add del mod">
          <ac:chgData name="Christina Morrow" userId="43989237-7c22-4017-8756-22442f7f3983" providerId="ADAL" clId="{23F27D2F-77A9-419D-8D77-0D9CA01ECD24}" dt="2020-10-13T21:01:19.040" v="10155" actId="478"/>
          <ac:spMkLst>
            <pc:docMk/>
            <pc:sldMk cId="1550533033" sldId="374"/>
            <ac:spMk id="15" creationId="{E70BF479-ECE9-4D11-A352-187243112F73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17" creationId="{D57C0AAE-DE7F-498B-865D-E29AE251E769}"/>
          </ac:spMkLst>
        </pc:spChg>
        <pc:spChg chg="add del mod">
          <ac:chgData name="Christina Morrow" userId="43989237-7c22-4017-8756-22442f7f3983" providerId="ADAL" clId="{23F27D2F-77A9-419D-8D77-0D9CA01ECD24}" dt="2020-10-13T21:01:51.207" v="10163" actId="478"/>
          <ac:spMkLst>
            <pc:docMk/>
            <pc:sldMk cId="1550533033" sldId="374"/>
            <ac:spMk id="19" creationId="{67660636-6487-4087-B68E-6E6FDDB25659}"/>
          </ac:spMkLst>
        </pc:spChg>
        <pc:spChg chg="add del mod">
          <ac:chgData name="Christina Morrow" userId="43989237-7c22-4017-8756-22442f7f3983" providerId="ADAL" clId="{23F27D2F-77A9-419D-8D77-0D9CA01ECD24}" dt="2020-10-13T21:11:02.541" v="10277" actId="478"/>
          <ac:spMkLst>
            <pc:docMk/>
            <pc:sldMk cId="1550533033" sldId="374"/>
            <ac:spMk id="35" creationId="{AEF92D3E-6D68-4C69-A593-39B1EF37EAEA}"/>
          </ac:spMkLst>
        </pc:spChg>
        <pc:spChg chg="add del mod">
          <ac:chgData name="Christina Morrow" userId="43989237-7c22-4017-8756-22442f7f3983" providerId="ADAL" clId="{23F27D2F-77A9-419D-8D77-0D9CA01ECD24}" dt="2020-10-13T21:11:10.843" v="10281"/>
          <ac:spMkLst>
            <pc:docMk/>
            <pc:sldMk cId="1550533033" sldId="374"/>
            <ac:spMk id="36" creationId="{90229D87-01C4-4FF8-A3D2-117E912A401E}"/>
          </ac:spMkLst>
        </pc:spChg>
        <pc:spChg chg="add del mod">
          <ac:chgData name="Christina Morrow" userId="43989237-7c22-4017-8756-22442f7f3983" providerId="ADAL" clId="{23F27D2F-77A9-419D-8D77-0D9CA01ECD24}" dt="2020-10-13T21:17:24.723" v="10360" actId="478"/>
          <ac:spMkLst>
            <pc:docMk/>
            <pc:sldMk cId="1550533033" sldId="374"/>
            <ac:spMk id="37" creationId="{E0904B24-6AD2-4885-9CDF-42F2068B58B8}"/>
          </ac:spMkLst>
        </pc:spChg>
        <pc:spChg chg="add del mod">
          <ac:chgData name="Christina Morrow" userId="43989237-7c22-4017-8756-22442f7f3983" providerId="ADAL" clId="{23F27D2F-77A9-419D-8D77-0D9CA01ECD24}" dt="2020-10-13T21:17:22.349" v="10358" actId="478"/>
          <ac:spMkLst>
            <pc:docMk/>
            <pc:sldMk cId="1550533033" sldId="374"/>
            <ac:spMk id="39" creationId="{08EF47CE-2312-4CF5-A6FF-934B09874BE0}"/>
          </ac:spMkLst>
        </pc:spChg>
        <pc:spChg chg="add del mod">
          <ac:chgData name="Christina Morrow" userId="43989237-7c22-4017-8756-22442f7f3983" providerId="ADAL" clId="{23F27D2F-77A9-419D-8D77-0D9CA01ECD24}" dt="2020-10-13T21:17:15.534" v="10356" actId="478"/>
          <ac:spMkLst>
            <pc:docMk/>
            <pc:sldMk cId="1550533033" sldId="374"/>
            <ac:spMk id="41" creationId="{10901EF1-E5AE-4DE4-AAF9-A90C050C9DD6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43" creationId="{ED17D291-CA33-4462-9594-37CC8C4ED5A3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44" creationId="{3ED71BBA-1F30-4130-A8C8-8B3106192F9E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46" creationId="{93BBFB94-7153-4928-AD08-0F612CA4BD06}"/>
          </ac:spMkLst>
        </pc:spChg>
        <pc:spChg chg="add mod">
          <ac:chgData name="Christina Morrow" userId="43989237-7c22-4017-8756-22442f7f3983" providerId="ADAL" clId="{23F27D2F-77A9-419D-8D77-0D9CA01ECD24}" dt="2020-10-15T00:21:04.876" v="12966" actId="1076"/>
          <ac:spMkLst>
            <pc:docMk/>
            <pc:sldMk cId="1550533033" sldId="374"/>
            <ac:spMk id="48" creationId="{8923873F-22B8-41C7-B542-4D6213A7BBF9}"/>
          </ac:spMkLst>
        </pc:spChg>
        <pc:spChg chg="mod">
          <ac:chgData name="Christina Morrow" userId="43989237-7c22-4017-8756-22442f7f3983" providerId="ADAL" clId="{23F27D2F-77A9-419D-8D77-0D9CA01ECD24}" dt="2020-10-13T21:10:19.160" v="10255" actId="21"/>
          <ac:spMkLst>
            <pc:docMk/>
            <pc:sldMk cId="1550533033" sldId="374"/>
            <ac:spMk id="176" creationId="{52724769-9564-4A76-822A-A55148B2C9AA}"/>
          </ac:spMkLst>
        </pc:spChg>
        <pc:grpChg chg="del">
          <ac:chgData name="Christina Morrow" userId="43989237-7c22-4017-8756-22442f7f3983" providerId="ADAL" clId="{23F27D2F-77A9-419D-8D77-0D9CA01ECD24}" dt="2020-10-13T20:52:01.295" v="10108" actId="478"/>
          <ac:grpSpMkLst>
            <pc:docMk/>
            <pc:sldMk cId="1550533033" sldId="374"/>
            <ac:grpSpMk id="8" creationId="{28CF9AEF-CF26-4927-BCEE-D2515DF77CBF}"/>
          </ac:grpSpMkLst>
        </pc:grpChg>
        <pc:picChg chg="add del mod">
          <ac:chgData name="Christina Morrow" userId="43989237-7c22-4017-8756-22442f7f3983" providerId="ADAL" clId="{23F27D2F-77A9-419D-8D77-0D9CA01ECD24}" dt="2020-10-13T21:22:07.198" v="10433" actId="478"/>
          <ac:picMkLst>
            <pc:docMk/>
            <pc:sldMk cId="1550533033" sldId="374"/>
            <ac:picMk id="7" creationId="{CFB59765-0BCA-414D-A5B9-E75CF8BBFDB8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22" creationId="{8119C263-BC27-4181-9ABB-D8EB2F3D7CAD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24" creationId="{CFB3FBFB-F19E-40A8-87B3-165F7806655B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26" creationId="{1986C079-0D67-45B9-B79D-5AF347F7A29E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28" creationId="{604900BA-9CC3-4529-ADC6-2868B507A03C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30" creationId="{AA340324-A800-4111-AD39-2FDC1879BFCD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31" creationId="{C5542EA1-9CD7-44D0-BA48-01ADF8556DBD}"/>
          </ac:picMkLst>
        </pc:picChg>
        <pc:picChg chg="add mod">
          <ac:chgData name="Christina Morrow" userId="43989237-7c22-4017-8756-22442f7f3983" providerId="ADAL" clId="{23F27D2F-77A9-419D-8D77-0D9CA01ECD24}" dt="2020-10-15T00:21:04.876" v="12966" actId="1076"/>
          <ac:picMkLst>
            <pc:docMk/>
            <pc:sldMk cId="1550533033" sldId="374"/>
            <ac:picMk id="34" creationId="{B092EDD3-A674-4806-9D71-C8C255CE4D6C}"/>
          </ac:picMkLst>
        </pc:picChg>
      </pc:sldChg>
      <pc:sldChg chg="del">
        <pc:chgData name="Christina Morrow" userId="43989237-7c22-4017-8756-22442f7f3983" providerId="ADAL" clId="{23F27D2F-77A9-419D-8D77-0D9CA01ECD24}" dt="2020-10-13T21:23:26.339" v="10451" actId="47"/>
        <pc:sldMkLst>
          <pc:docMk/>
          <pc:sldMk cId="990289107" sldId="376"/>
        </pc:sldMkLst>
      </pc:sldChg>
      <pc:sldChg chg="addSp delSp modSp del mod ord modShow">
        <pc:chgData name="Christina Morrow" userId="43989237-7c22-4017-8756-22442f7f3983" providerId="ADAL" clId="{23F27D2F-77A9-419D-8D77-0D9CA01ECD24}" dt="2020-10-15T15:25:34.269" v="14147" actId="47"/>
        <pc:sldMkLst>
          <pc:docMk/>
          <pc:sldMk cId="1894148793" sldId="378"/>
        </pc:sldMkLst>
        <pc:spChg chg="mod">
          <ac:chgData name="Christina Morrow" userId="43989237-7c22-4017-8756-22442f7f3983" providerId="ADAL" clId="{23F27D2F-77A9-419D-8D77-0D9CA01ECD24}" dt="2020-10-13T21:24:35.709" v="10453" actId="113"/>
          <ac:spMkLst>
            <pc:docMk/>
            <pc:sldMk cId="1894148793" sldId="378"/>
            <ac:spMk id="2" creationId="{D6BB7245-33BE-44D1-9D86-6E472A393E70}"/>
          </ac:spMkLst>
        </pc:spChg>
        <pc:spChg chg="del">
          <ac:chgData name="Christina Morrow" userId="43989237-7c22-4017-8756-22442f7f3983" providerId="ADAL" clId="{23F27D2F-77A9-419D-8D77-0D9CA01ECD24}" dt="2020-10-13T21:43:03.501" v="10561" actId="931"/>
          <ac:spMkLst>
            <pc:docMk/>
            <pc:sldMk cId="1894148793" sldId="378"/>
            <ac:spMk id="4" creationId="{A2B7AF64-DC2A-4513-BEFE-751D7FF8B4EF}"/>
          </ac:spMkLst>
        </pc:spChg>
        <pc:spChg chg="mod">
          <ac:chgData name="Christina Morrow" userId="43989237-7c22-4017-8756-22442f7f3983" providerId="ADAL" clId="{23F27D2F-77A9-419D-8D77-0D9CA01ECD24}" dt="2020-10-14T14:18:15.187" v="11525" actId="20577"/>
          <ac:spMkLst>
            <pc:docMk/>
            <pc:sldMk cId="1894148793" sldId="378"/>
            <ac:spMk id="15" creationId="{D4099F4B-0E82-4F0C-8F3F-FBC52515DF4A}"/>
          </ac:spMkLst>
        </pc:spChg>
        <pc:spChg chg="mod">
          <ac:chgData name="Christina Morrow" userId="43989237-7c22-4017-8756-22442f7f3983" providerId="ADAL" clId="{23F27D2F-77A9-419D-8D77-0D9CA01ECD24}" dt="2020-10-13T21:44:25.481" v="10586" actId="1076"/>
          <ac:spMkLst>
            <pc:docMk/>
            <pc:sldMk cId="1894148793" sldId="378"/>
            <ac:spMk id="19" creationId="{FE11CEA2-A7EC-4438-ADA0-7221C8EAF20E}"/>
          </ac:spMkLst>
        </pc:spChg>
        <pc:spChg chg="add mod">
          <ac:chgData name="Christina Morrow" userId="43989237-7c22-4017-8756-22442f7f3983" providerId="ADAL" clId="{23F27D2F-77A9-419D-8D77-0D9CA01ECD24}" dt="2020-10-14T02:21:52.639" v="11037"/>
          <ac:spMkLst>
            <pc:docMk/>
            <pc:sldMk cId="1894148793" sldId="378"/>
            <ac:spMk id="20" creationId="{737AD6FE-076D-47EB-8851-546CD7479B58}"/>
          </ac:spMkLst>
        </pc:spChg>
        <pc:picChg chg="add del mod">
          <ac:chgData name="Christina Morrow" userId="43989237-7c22-4017-8756-22442f7f3983" providerId="ADAL" clId="{23F27D2F-77A9-419D-8D77-0D9CA01ECD24}" dt="2020-10-13T21:44:32.842" v="10590" actId="478"/>
          <ac:picMkLst>
            <pc:docMk/>
            <pc:sldMk cId="1894148793" sldId="378"/>
            <ac:picMk id="7" creationId="{61BA1425-DF08-4CF7-849B-DA1136301A6B}"/>
          </ac:picMkLst>
        </pc:picChg>
        <pc:picChg chg="add del mod">
          <ac:chgData name="Christina Morrow" userId="43989237-7c22-4017-8756-22442f7f3983" providerId="ADAL" clId="{23F27D2F-77A9-419D-8D77-0D9CA01ECD24}" dt="2020-10-13T21:39:15.167" v="10549" actId="478"/>
          <ac:picMkLst>
            <pc:docMk/>
            <pc:sldMk cId="1894148793" sldId="378"/>
            <ac:picMk id="7" creationId="{C0CD0C88-04D6-47E5-AA85-E8504AC8504B}"/>
          </ac:picMkLst>
        </pc:picChg>
        <pc:picChg chg="add mod">
          <ac:chgData name="Christina Morrow" userId="43989237-7c22-4017-8756-22442f7f3983" providerId="ADAL" clId="{23F27D2F-77A9-419D-8D77-0D9CA01ECD24}" dt="2020-10-13T21:43:52.005" v="10568" actId="1076"/>
          <ac:picMkLst>
            <pc:docMk/>
            <pc:sldMk cId="1894148793" sldId="378"/>
            <ac:picMk id="10" creationId="{12C08F80-AD0F-4A74-87D1-CD179F9CBC8B}"/>
          </ac:picMkLst>
        </pc:picChg>
        <pc:picChg chg="add del mod">
          <ac:chgData name="Christina Morrow" userId="43989237-7c22-4017-8756-22442f7f3983" providerId="ADAL" clId="{23F27D2F-77A9-419D-8D77-0D9CA01ECD24}" dt="2020-10-13T21:39:12.751" v="10547" actId="478"/>
          <ac:picMkLst>
            <pc:docMk/>
            <pc:sldMk cId="1894148793" sldId="378"/>
            <ac:picMk id="15" creationId="{07CCFB53-5B11-4A59-A893-278868D89AFD}"/>
          </ac:picMkLst>
        </pc:picChg>
        <pc:picChg chg="add mod">
          <ac:chgData name="Christina Morrow" userId="43989237-7c22-4017-8756-22442f7f3983" providerId="ADAL" clId="{23F27D2F-77A9-419D-8D77-0D9CA01ECD24}" dt="2020-10-14T02:34:56.492" v="11111" actId="1076"/>
          <ac:picMkLst>
            <pc:docMk/>
            <pc:sldMk cId="1894148793" sldId="378"/>
            <ac:picMk id="17" creationId="{B5D358CC-DEE4-462C-9332-FD540ADF2EB3}"/>
          </ac:picMkLst>
        </pc:picChg>
      </pc:sldChg>
      <pc:sldChg chg="addSp delSp modSp mod ord modTransition modAnim">
        <pc:chgData name="Christina Morrow" userId="43989237-7c22-4017-8756-22442f7f3983" providerId="ADAL" clId="{23F27D2F-77A9-419D-8D77-0D9CA01ECD24}" dt="2020-10-15T15:21:50.709" v="14145" actId="20577"/>
        <pc:sldMkLst>
          <pc:docMk/>
          <pc:sldMk cId="3685337980" sldId="379"/>
        </pc:sldMkLst>
        <pc:spChg chg="add del mod ord">
          <ac:chgData name="Christina Morrow" userId="43989237-7c22-4017-8756-22442f7f3983" providerId="ADAL" clId="{23F27D2F-77A9-419D-8D77-0D9CA01ECD24}" dt="2020-10-14T02:40:57.164" v="11118" actId="478"/>
          <ac:spMkLst>
            <pc:docMk/>
            <pc:sldMk cId="3685337980" sldId="379"/>
            <ac:spMk id="2" creationId="{7BF8CED2-586B-49F2-87DE-43069E4306E2}"/>
          </ac:spMkLst>
        </pc:spChg>
        <pc:spChg chg="del mod">
          <ac:chgData name="Christina Morrow" userId="43989237-7c22-4017-8756-22442f7f3983" providerId="ADAL" clId="{23F27D2F-77A9-419D-8D77-0D9CA01ECD24}" dt="2020-10-14T02:14:42.787" v="10922" actId="478"/>
          <ac:spMkLst>
            <pc:docMk/>
            <pc:sldMk cId="3685337980" sldId="379"/>
            <ac:spMk id="3" creationId="{C5F98426-5ABA-43CC-A751-A82B5CD072A5}"/>
          </ac:spMkLst>
        </pc:spChg>
        <pc:spChg chg="del">
          <ac:chgData name="Christina Morrow" userId="43989237-7c22-4017-8756-22442f7f3983" providerId="ADAL" clId="{23F27D2F-77A9-419D-8D77-0D9CA01ECD24}" dt="2020-10-14T02:12:21.636" v="10911" actId="478"/>
          <ac:spMkLst>
            <pc:docMk/>
            <pc:sldMk cId="3685337980" sldId="379"/>
            <ac:spMk id="5" creationId="{1720AAC9-1494-4514-8193-273FFE14A86E}"/>
          </ac:spMkLst>
        </pc:spChg>
        <pc:spChg chg="add del mod">
          <ac:chgData name="Christina Morrow" userId="43989237-7c22-4017-8756-22442f7f3983" providerId="ADAL" clId="{23F27D2F-77A9-419D-8D77-0D9CA01ECD24}" dt="2020-10-15T12:24:23.706" v="13394" actId="478"/>
          <ac:spMkLst>
            <pc:docMk/>
            <pc:sldMk cId="3685337980" sldId="379"/>
            <ac:spMk id="8" creationId="{9EBB8E2C-A701-45B2-8B3D-01E56297FCC0}"/>
          </ac:spMkLst>
        </pc:spChg>
        <pc:spChg chg="add del mod">
          <ac:chgData name="Christina Morrow" userId="43989237-7c22-4017-8756-22442f7f3983" providerId="ADAL" clId="{23F27D2F-77A9-419D-8D77-0D9CA01ECD24}" dt="2020-10-15T12:37:17.798" v="13426" actId="22"/>
          <ac:spMkLst>
            <pc:docMk/>
            <pc:sldMk cId="3685337980" sldId="379"/>
            <ac:spMk id="10" creationId="{198848FA-5832-496A-8444-D06B16F8F1E9}"/>
          </ac:spMkLst>
        </pc:spChg>
        <pc:spChg chg="add mod ord">
          <ac:chgData name="Christina Morrow" userId="43989237-7c22-4017-8756-22442f7f3983" providerId="ADAL" clId="{23F27D2F-77A9-419D-8D77-0D9CA01ECD24}" dt="2020-10-15T15:21:44.939" v="14142" actId="21"/>
          <ac:spMkLst>
            <pc:docMk/>
            <pc:sldMk cId="3685337980" sldId="379"/>
            <ac:spMk id="11" creationId="{B9224546-A6B7-4B9A-AF57-2E144EF585C6}"/>
          </ac:spMkLst>
        </pc:spChg>
        <pc:spChg chg="add del mod ord">
          <ac:chgData name="Christina Morrow" userId="43989237-7c22-4017-8756-22442f7f3983" providerId="ADAL" clId="{23F27D2F-77A9-419D-8D77-0D9CA01ECD24}" dt="2020-10-14T02:40:58.557" v="11119" actId="478"/>
          <ac:spMkLst>
            <pc:docMk/>
            <pc:sldMk cId="3685337980" sldId="379"/>
            <ac:spMk id="11" creationId="{FED0990A-C1C2-47F3-8B8D-7CF1CBEDD20A}"/>
          </ac:spMkLst>
        </pc:spChg>
        <pc:spChg chg="add del mod">
          <ac:chgData name="Christina Morrow" userId="43989237-7c22-4017-8756-22442f7f3983" providerId="ADAL" clId="{23F27D2F-77A9-419D-8D77-0D9CA01ECD24}" dt="2020-10-15T12:47:29.910" v="13545" actId="478"/>
          <ac:spMkLst>
            <pc:docMk/>
            <pc:sldMk cId="3685337980" sldId="379"/>
            <ac:spMk id="12" creationId="{25CF6BC5-7982-4F85-BC34-F38837D2DA3B}"/>
          </ac:spMkLst>
        </pc:spChg>
        <pc:spChg chg="add del">
          <ac:chgData name="Christina Morrow" userId="43989237-7c22-4017-8756-22442f7f3983" providerId="ADAL" clId="{23F27D2F-77A9-419D-8D77-0D9CA01ECD24}" dt="2020-10-14T02:16:16.590" v="10941" actId="22"/>
          <ac:spMkLst>
            <pc:docMk/>
            <pc:sldMk cId="3685337980" sldId="379"/>
            <ac:spMk id="12" creationId="{38EEF8C1-413C-4936-8BFE-D9363ED69B75}"/>
          </ac:spMkLst>
        </pc:spChg>
        <pc:spChg chg="del mod">
          <ac:chgData name="Christina Morrow" userId="43989237-7c22-4017-8756-22442f7f3983" providerId="ADAL" clId="{23F27D2F-77A9-419D-8D77-0D9CA01ECD24}" dt="2020-10-15T12:04:47.843" v="13093" actId="478"/>
          <ac:spMkLst>
            <pc:docMk/>
            <pc:sldMk cId="3685337980" sldId="379"/>
            <ac:spMk id="13" creationId="{7109F154-B518-4ECD-B6A8-6C4805A106C8}"/>
          </ac:spMkLst>
        </pc:spChg>
        <pc:spChg chg="del mod">
          <ac:chgData name="Christina Morrow" userId="43989237-7c22-4017-8756-22442f7f3983" providerId="ADAL" clId="{23F27D2F-77A9-419D-8D77-0D9CA01ECD24}" dt="2020-10-15T12:23:23.446" v="13376" actId="21"/>
          <ac:spMkLst>
            <pc:docMk/>
            <pc:sldMk cId="3685337980" sldId="379"/>
            <ac:spMk id="14" creationId="{47C91313-814B-4D28-8669-E3D4BEFCDF5F}"/>
          </ac:spMkLst>
        </pc:spChg>
        <pc:spChg chg="add del">
          <ac:chgData name="Christina Morrow" userId="43989237-7c22-4017-8756-22442f7f3983" providerId="ADAL" clId="{23F27D2F-77A9-419D-8D77-0D9CA01ECD24}" dt="2020-10-15T12:45:51.069" v="13516" actId="22"/>
          <ac:spMkLst>
            <pc:docMk/>
            <pc:sldMk cId="3685337980" sldId="379"/>
            <ac:spMk id="16" creationId="{471AC2BB-7E47-4A43-85AC-C939074A4A01}"/>
          </ac:spMkLst>
        </pc:spChg>
        <pc:spChg chg="add mod">
          <ac:chgData name="Christina Morrow" userId="43989237-7c22-4017-8756-22442f7f3983" providerId="ADAL" clId="{23F27D2F-77A9-419D-8D77-0D9CA01ECD24}" dt="2020-10-15T12:47:24.533" v="13543" actId="14100"/>
          <ac:spMkLst>
            <pc:docMk/>
            <pc:sldMk cId="3685337980" sldId="379"/>
            <ac:spMk id="18" creationId="{9C95E042-F66A-4148-9223-F6717D0DD105}"/>
          </ac:spMkLst>
        </pc:spChg>
        <pc:spChg chg="del mod">
          <ac:chgData name="Christina Morrow" userId="43989237-7c22-4017-8756-22442f7f3983" providerId="ADAL" clId="{23F27D2F-77A9-419D-8D77-0D9CA01ECD24}" dt="2020-10-15T12:23:50.348" v="13386" actId="478"/>
          <ac:spMkLst>
            <pc:docMk/>
            <pc:sldMk cId="3685337980" sldId="379"/>
            <ac:spMk id="19" creationId="{9ECDF90C-436C-4D13-B75F-304A4EAB129E}"/>
          </ac:spMkLst>
        </pc:spChg>
        <pc:spChg chg="add del mod ord">
          <ac:chgData name="Christina Morrow" userId="43989237-7c22-4017-8756-22442f7f3983" providerId="ADAL" clId="{23F27D2F-77A9-419D-8D77-0D9CA01ECD24}" dt="2020-10-14T02:40:59.363" v="11120" actId="478"/>
          <ac:spMkLst>
            <pc:docMk/>
            <pc:sldMk cId="3685337980" sldId="379"/>
            <ac:spMk id="20" creationId="{7BAA3D97-F102-4E76-889C-4A0B0212DC36}"/>
          </ac:spMkLst>
        </pc:spChg>
        <pc:spChg chg="add mod">
          <ac:chgData name="Christina Morrow" userId="43989237-7c22-4017-8756-22442f7f3983" providerId="ADAL" clId="{23F27D2F-77A9-419D-8D77-0D9CA01ECD24}" dt="2020-10-14T21:29:40.390" v="12720"/>
          <ac:spMkLst>
            <pc:docMk/>
            <pc:sldMk cId="3685337980" sldId="379"/>
            <ac:spMk id="23" creationId="{29AC197B-CD6B-4F29-A316-9FF886DD9F4B}"/>
          </ac:spMkLst>
        </pc:spChg>
        <pc:spChg chg="mod">
          <ac:chgData name="Christina Morrow" userId="43989237-7c22-4017-8756-22442f7f3983" providerId="ADAL" clId="{23F27D2F-77A9-419D-8D77-0D9CA01ECD24}" dt="2020-10-14T21:28:59.781" v="12714" actId="3626"/>
          <ac:spMkLst>
            <pc:docMk/>
            <pc:sldMk cId="3685337980" sldId="379"/>
            <ac:spMk id="30" creationId="{E7E6D5A6-8F57-4E61-83F9-E41006BFD8AB}"/>
          </ac:spMkLst>
        </pc:spChg>
        <pc:spChg chg="add del mod">
          <ac:chgData name="Christina Morrow" userId="43989237-7c22-4017-8756-22442f7f3983" providerId="ADAL" clId="{23F27D2F-77A9-419D-8D77-0D9CA01ECD24}" dt="2020-10-15T12:49:30.588" v="13569" actId="478"/>
          <ac:spMkLst>
            <pc:docMk/>
            <pc:sldMk cId="3685337980" sldId="379"/>
            <ac:spMk id="35" creationId="{018C9A43-060E-45C9-BFC5-E36B03C7A2DA}"/>
          </ac:spMkLst>
        </pc:spChg>
        <pc:spChg chg="add del mod">
          <ac:chgData name="Christina Morrow" userId="43989237-7c22-4017-8756-22442f7f3983" providerId="ADAL" clId="{23F27D2F-77A9-419D-8D77-0D9CA01ECD24}" dt="2020-10-15T12:49:28.977" v="13567" actId="478"/>
          <ac:spMkLst>
            <pc:docMk/>
            <pc:sldMk cId="3685337980" sldId="379"/>
            <ac:spMk id="36" creationId="{5C028E70-3A9C-4ECE-BED7-273B27336934}"/>
          </ac:spMkLst>
        </pc:spChg>
        <pc:spChg chg="add del mod">
          <ac:chgData name="Christina Morrow" userId="43989237-7c22-4017-8756-22442f7f3983" providerId="ADAL" clId="{23F27D2F-77A9-419D-8D77-0D9CA01ECD24}" dt="2020-10-15T12:51:07.029" v="13590" actId="478"/>
          <ac:spMkLst>
            <pc:docMk/>
            <pc:sldMk cId="3685337980" sldId="379"/>
            <ac:spMk id="37" creationId="{AE1B93B3-C520-4EC0-8184-A8060A39BA90}"/>
          </ac:spMkLst>
        </pc:spChg>
        <pc:spChg chg="add del mod">
          <ac:chgData name="Christina Morrow" userId="43989237-7c22-4017-8756-22442f7f3983" providerId="ADAL" clId="{23F27D2F-77A9-419D-8D77-0D9CA01ECD24}" dt="2020-10-15T12:50:40.223" v="13582" actId="478"/>
          <ac:spMkLst>
            <pc:docMk/>
            <pc:sldMk cId="3685337980" sldId="379"/>
            <ac:spMk id="38" creationId="{1F527F28-06A6-46F3-9CAF-FDDF31424EFE}"/>
          </ac:spMkLst>
        </pc:spChg>
        <pc:spChg chg="add mod">
          <ac:chgData name="Christina Morrow" userId="43989237-7c22-4017-8756-22442f7f3983" providerId="ADAL" clId="{23F27D2F-77A9-419D-8D77-0D9CA01ECD24}" dt="2020-10-15T12:35:02.484" v="13408" actId="1076"/>
          <ac:spMkLst>
            <pc:docMk/>
            <pc:sldMk cId="3685337980" sldId="379"/>
            <ac:spMk id="39" creationId="{3DA14CD0-F044-43BD-BAAF-BF5DAAE13A7D}"/>
          </ac:spMkLst>
        </pc:spChg>
        <pc:spChg chg="del mod">
          <ac:chgData name="Christina Morrow" userId="43989237-7c22-4017-8756-22442f7f3983" providerId="ADAL" clId="{23F27D2F-77A9-419D-8D77-0D9CA01ECD24}" dt="2020-10-15T12:51:22.795" v="13594" actId="478"/>
          <ac:spMkLst>
            <pc:docMk/>
            <pc:sldMk cId="3685337980" sldId="379"/>
            <ac:spMk id="40" creationId="{3D24DD26-DF38-45E9-B4D5-887960E3EB7B}"/>
          </ac:spMkLst>
        </pc:spChg>
        <pc:spChg chg="add mod">
          <ac:chgData name="Christina Morrow" userId="43989237-7c22-4017-8756-22442f7f3983" providerId="ADAL" clId="{23F27D2F-77A9-419D-8D77-0D9CA01ECD24}" dt="2020-10-15T12:35:02.484" v="13408" actId="1076"/>
          <ac:spMkLst>
            <pc:docMk/>
            <pc:sldMk cId="3685337980" sldId="379"/>
            <ac:spMk id="42" creationId="{B148AC23-DC97-4A02-B1BA-F403E98BAD13}"/>
          </ac:spMkLst>
        </pc:spChg>
        <pc:spChg chg="del">
          <ac:chgData name="Christina Morrow" userId="43989237-7c22-4017-8756-22442f7f3983" providerId="ADAL" clId="{23F27D2F-77A9-419D-8D77-0D9CA01ECD24}" dt="2020-10-14T02:12:22.714" v="10912" actId="478"/>
          <ac:spMkLst>
            <pc:docMk/>
            <pc:sldMk cId="3685337980" sldId="379"/>
            <ac:spMk id="42" creationId="{C016953C-14F8-43DC-A425-B2E6DB697D82}"/>
          </ac:spMkLst>
        </pc:spChg>
        <pc:spChg chg="add mod">
          <ac:chgData name="Christina Morrow" userId="43989237-7c22-4017-8756-22442f7f3983" providerId="ADAL" clId="{23F27D2F-77A9-419D-8D77-0D9CA01ECD24}" dt="2020-10-15T12:35:02.484" v="13408" actId="1076"/>
          <ac:spMkLst>
            <pc:docMk/>
            <pc:sldMk cId="3685337980" sldId="379"/>
            <ac:spMk id="44" creationId="{B52846C4-5029-4ED3-A357-50B7C94E8BAB}"/>
          </ac:spMkLst>
        </pc:spChg>
        <pc:spChg chg="add mod">
          <ac:chgData name="Christina Morrow" userId="43989237-7c22-4017-8756-22442f7f3983" providerId="ADAL" clId="{23F27D2F-77A9-419D-8D77-0D9CA01ECD24}" dt="2020-10-15T12:35:02.484" v="13408" actId="1076"/>
          <ac:spMkLst>
            <pc:docMk/>
            <pc:sldMk cId="3685337980" sldId="379"/>
            <ac:spMk id="45" creationId="{FD2CA864-FE1C-4A89-914F-483D29A2C0BD}"/>
          </ac:spMkLst>
        </pc:spChg>
        <pc:spChg chg="add mod">
          <ac:chgData name="Christina Morrow" userId="43989237-7c22-4017-8756-22442f7f3983" providerId="ADAL" clId="{23F27D2F-77A9-419D-8D77-0D9CA01ECD24}" dt="2020-10-15T12:07:53.279" v="13118" actId="1076"/>
          <ac:spMkLst>
            <pc:docMk/>
            <pc:sldMk cId="3685337980" sldId="379"/>
            <ac:spMk id="48" creationId="{F5C5E9A9-B4B2-49B1-B01A-A8127C114441}"/>
          </ac:spMkLst>
        </pc:spChg>
        <pc:spChg chg="add mod">
          <ac:chgData name="Christina Morrow" userId="43989237-7c22-4017-8756-22442f7f3983" providerId="ADAL" clId="{23F27D2F-77A9-419D-8D77-0D9CA01ECD24}" dt="2020-10-15T12:46:51.763" v="13535" actId="164"/>
          <ac:spMkLst>
            <pc:docMk/>
            <pc:sldMk cId="3685337980" sldId="379"/>
            <ac:spMk id="56" creationId="{A04AFA1F-361F-46FF-86EB-A7E2B3C17A7D}"/>
          </ac:spMkLst>
        </pc:spChg>
        <pc:spChg chg="add mod">
          <ac:chgData name="Christina Morrow" userId="43989237-7c22-4017-8756-22442f7f3983" providerId="ADAL" clId="{23F27D2F-77A9-419D-8D77-0D9CA01ECD24}" dt="2020-10-15T12:47:05.253" v="13539" actId="164"/>
          <ac:spMkLst>
            <pc:docMk/>
            <pc:sldMk cId="3685337980" sldId="379"/>
            <ac:spMk id="59" creationId="{62230CA7-8C4A-40D2-9104-0B1E64F24B3F}"/>
          </ac:spMkLst>
        </pc:spChg>
        <pc:spChg chg="add mod">
          <ac:chgData name="Christina Morrow" userId="43989237-7c22-4017-8756-22442f7f3983" providerId="ADAL" clId="{23F27D2F-77A9-419D-8D77-0D9CA01ECD24}" dt="2020-10-15T12:47:15.404" v="13542" actId="164"/>
          <ac:spMkLst>
            <pc:docMk/>
            <pc:sldMk cId="3685337980" sldId="379"/>
            <ac:spMk id="62" creationId="{A79E7766-E106-40A0-860A-A539A27110CF}"/>
          </ac:spMkLst>
        </pc:spChg>
        <pc:spChg chg="add mod ord">
          <ac:chgData name="Christina Morrow" userId="43989237-7c22-4017-8756-22442f7f3983" providerId="ADAL" clId="{23F27D2F-77A9-419D-8D77-0D9CA01ECD24}" dt="2020-10-15T15:21:50.709" v="14145" actId="20577"/>
          <ac:spMkLst>
            <pc:docMk/>
            <pc:sldMk cId="3685337980" sldId="379"/>
            <ac:spMk id="65" creationId="{A4A481AF-61AC-4CFE-A25F-E7246BD9714C}"/>
          </ac:spMkLst>
        </pc:spChg>
        <pc:spChg chg="add mod ord">
          <ac:chgData name="Christina Morrow" userId="43989237-7c22-4017-8756-22442f7f3983" providerId="ADAL" clId="{23F27D2F-77A9-419D-8D77-0D9CA01ECD24}" dt="2020-10-15T15:18:47.331" v="14137" actId="20577"/>
          <ac:spMkLst>
            <pc:docMk/>
            <pc:sldMk cId="3685337980" sldId="379"/>
            <ac:spMk id="67" creationId="{F82DD021-7911-4796-9DF5-00240B9549BE}"/>
          </ac:spMkLst>
        </pc:spChg>
        <pc:spChg chg="add del">
          <ac:chgData name="Christina Morrow" userId="43989237-7c22-4017-8756-22442f7f3983" providerId="ADAL" clId="{23F27D2F-77A9-419D-8D77-0D9CA01ECD24}" dt="2020-10-15T12:51:02.438" v="13588" actId="22"/>
          <ac:spMkLst>
            <pc:docMk/>
            <pc:sldMk cId="3685337980" sldId="379"/>
            <ac:spMk id="69" creationId="{DB3D5C22-E457-4392-A25C-2FA8FECBA8A8}"/>
          </ac:spMkLst>
        </pc:spChg>
        <pc:spChg chg="add mod ord">
          <ac:chgData name="Christina Morrow" userId="43989237-7c22-4017-8756-22442f7f3983" providerId="ADAL" clId="{23F27D2F-77A9-419D-8D77-0D9CA01ECD24}" dt="2020-10-15T14:26:28.987" v="13688" actId="20577"/>
          <ac:spMkLst>
            <pc:docMk/>
            <pc:sldMk cId="3685337980" sldId="379"/>
            <ac:spMk id="71" creationId="{56FC378D-BDB1-4E25-8EA7-FFA5711342BF}"/>
          </ac:spMkLst>
        </pc:spChg>
        <pc:spChg chg="del">
          <ac:chgData name="Christina Morrow" userId="43989237-7c22-4017-8756-22442f7f3983" providerId="ADAL" clId="{23F27D2F-77A9-419D-8D77-0D9CA01ECD24}" dt="2020-10-14T02:12:26.875" v="10914" actId="478"/>
          <ac:spMkLst>
            <pc:docMk/>
            <pc:sldMk cId="3685337980" sldId="379"/>
            <ac:spMk id="158" creationId="{23ED36CF-86FE-4107-87F6-6FBAF7DCC081}"/>
          </ac:spMkLst>
        </pc:spChg>
        <pc:spChg chg="del">
          <ac:chgData name="Christina Morrow" userId="43989237-7c22-4017-8756-22442f7f3983" providerId="ADAL" clId="{23F27D2F-77A9-419D-8D77-0D9CA01ECD24}" dt="2020-10-14T02:12:28.520" v="10916" actId="478"/>
          <ac:spMkLst>
            <pc:docMk/>
            <pc:sldMk cId="3685337980" sldId="379"/>
            <ac:spMk id="162" creationId="{F053642E-9B60-4C2E-A8B1-DF3AA0B63D8E}"/>
          </ac:spMkLst>
        </pc:spChg>
        <pc:grpChg chg="del">
          <ac:chgData name="Christina Morrow" userId="43989237-7c22-4017-8756-22442f7f3983" providerId="ADAL" clId="{23F27D2F-77A9-419D-8D77-0D9CA01ECD24}" dt="2020-10-14T02:12:27.555" v="10915" actId="478"/>
          <ac:grpSpMkLst>
            <pc:docMk/>
            <pc:sldMk cId="3685337980" sldId="379"/>
            <ac:grpSpMk id="10" creationId="{AD9ED10E-FCFB-43AA-BACB-BF494381183F}"/>
          </ac:grpSpMkLst>
        </pc:grpChg>
        <pc:grpChg chg="del">
          <ac:chgData name="Christina Morrow" userId="43989237-7c22-4017-8756-22442f7f3983" providerId="ADAL" clId="{23F27D2F-77A9-419D-8D77-0D9CA01ECD24}" dt="2020-10-14T02:12:29.393" v="10917" actId="478"/>
          <ac:grpSpMkLst>
            <pc:docMk/>
            <pc:sldMk cId="3685337980" sldId="379"/>
            <ac:grpSpMk id="15" creationId="{9A0FAAB0-8FA0-4669-B7CF-425D1E028155}"/>
          </ac:grpSpMkLst>
        </pc:grpChg>
        <pc:grpChg chg="add mod">
          <ac:chgData name="Christina Morrow" userId="43989237-7c22-4017-8756-22442f7f3983" providerId="ADAL" clId="{23F27D2F-77A9-419D-8D77-0D9CA01ECD24}" dt="2020-10-15T12:46:26.527" v="13529" actId="164"/>
          <ac:grpSpMkLst>
            <pc:docMk/>
            <pc:sldMk cId="3685337980" sldId="379"/>
            <ac:grpSpMk id="20" creationId="{7FB97049-A9D5-4362-971C-B5582BB68C27}"/>
          </ac:grpSpMkLst>
        </pc:grpChg>
        <pc:grpChg chg="add mod">
          <ac:chgData name="Christina Morrow" userId="43989237-7c22-4017-8756-22442f7f3983" providerId="ADAL" clId="{23F27D2F-77A9-419D-8D77-0D9CA01ECD24}" dt="2020-10-15T12:35:02.484" v="13408" actId="1076"/>
          <ac:grpSpMkLst>
            <pc:docMk/>
            <pc:sldMk cId="3685337980" sldId="379"/>
            <ac:grpSpMk id="21" creationId="{86E51AAE-CC78-48AB-BDB6-0A6423E2FB98}"/>
          </ac:grpSpMkLst>
        </pc:grpChg>
        <pc:grpChg chg="add mod">
          <ac:chgData name="Christina Morrow" userId="43989237-7c22-4017-8756-22442f7f3983" providerId="ADAL" clId="{23F27D2F-77A9-419D-8D77-0D9CA01ECD24}" dt="2020-10-15T12:46:51.763" v="13535" actId="164"/>
          <ac:grpSpMkLst>
            <pc:docMk/>
            <pc:sldMk cId="3685337980" sldId="379"/>
            <ac:grpSpMk id="57" creationId="{B7E9E401-AB52-4A2B-9949-37C2C39E43AF}"/>
          </ac:grpSpMkLst>
        </pc:grpChg>
        <pc:grpChg chg="add mod">
          <ac:chgData name="Christina Morrow" userId="43989237-7c22-4017-8756-22442f7f3983" providerId="ADAL" clId="{23F27D2F-77A9-419D-8D77-0D9CA01ECD24}" dt="2020-10-15T12:47:05.253" v="13539" actId="164"/>
          <ac:grpSpMkLst>
            <pc:docMk/>
            <pc:sldMk cId="3685337980" sldId="379"/>
            <ac:grpSpMk id="60" creationId="{B777E8A7-1133-4588-A49E-817866A3D2D4}"/>
          </ac:grpSpMkLst>
        </pc:grpChg>
        <pc:grpChg chg="add mod">
          <ac:chgData name="Christina Morrow" userId="43989237-7c22-4017-8756-22442f7f3983" providerId="ADAL" clId="{23F27D2F-77A9-419D-8D77-0D9CA01ECD24}" dt="2020-10-15T12:47:15.404" v="13542" actId="164"/>
          <ac:grpSpMkLst>
            <pc:docMk/>
            <pc:sldMk cId="3685337980" sldId="379"/>
            <ac:grpSpMk id="63" creationId="{DC1BC217-69C7-42F1-B4E0-781DF818E4EF}"/>
          </ac:grpSpMkLst>
        </pc:grpChg>
        <pc:grpChg chg="del">
          <ac:chgData name="Christina Morrow" userId="43989237-7c22-4017-8756-22442f7f3983" providerId="ADAL" clId="{23F27D2F-77A9-419D-8D77-0D9CA01ECD24}" dt="2020-10-14T02:12:25.757" v="10913" actId="478"/>
          <ac:grpSpMkLst>
            <pc:docMk/>
            <pc:sldMk cId="3685337980" sldId="379"/>
            <ac:grpSpMk id="153" creationId="{F95E8E37-AB4D-4981-A6C3-552902A77320}"/>
          </ac:grpSpMkLst>
        </pc:grpChg>
        <pc:picChg chg="add del mod modCrop">
          <ac:chgData name="Christina Morrow" userId="43989237-7c22-4017-8756-22442f7f3983" providerId="ADAL" clId="{23F27D2F-77A9-419D-8D77-0D9CA01ECD24}" dt="2020-10-15T12:23:02.057" v="13372" actId="21"/>
          <ac:picMkLst>
            <pc:docMk/>
            <pc:sldMk cId="3685337980" sldId="379"/>
            <ac:picMk id="3" creationId="{616CD715-DF43-4776-981B-FCB1E8B86BC6}"/>
          </ac:picMkLst>
        </pc:picChg>
        <pc:picChg chg="add del mod">
          <ac:chgData name="Christina Morrow" userId="43989237-7c22-4017-8756-22442f7f3983" providerId="ADAL" clId="{23F27D2F-77A9-419D-8D77-0D9CA01ECD24}" dt="2020-10-15T12:04:32.969" v="13088" actId="478"/>
          <ac:picMkLst>
            <pc:docMk/>
            <pc:sldMk cId="3685337980" sldId="379"/>
            <ac:picMk id="5" creationId="{38A9631D-891B-4460-8B41-A75085D4F94F}"/>
          </ac:picMkLst>
        </pc:picChg>
        <pc:picChg chg="add del mod">
          <ac:chgData name="Christina Morrow" userId="43989237-7c22-4017-8756-22442f7f3983" providerId="ADAL" clId="{23F27D2F-77A9-419D-8D77-0D9CA01ECD24}" dt="2020-10-15T12:04:32.242" v="13087" actId="478"/>
          <ac:picMkLst>
            <pc:docMk/>
            <pc:sldMk cId="3685337980" sldId="379"/>
            <ac:picMk id="6" creationId="{FF3A91B2-40E0-48BE-B474-348B72AFDF75}"/>
          </ac:picMkLst>
        </pc:picChg>
        <pc:picChg chg="del mod">
          <ac:chgData name="Christina Morrow" userId="43989237-7c22-4017-8756-22442f7f3983" providerId="ADAL" clId="{23F27D2F-77A9-419D-8D77-0D9CA01ECD24}" dt="2020-10-15T12:23:53.087" v="13387" actId="21"/>
          <ac:picMkLst>
            <pc:docMk/>
            <pc:sldMk cId="3685337980" sldId="379"/>
            <ac:picMk id="9" creationId="{50C1EAC6-F0C0-480B-AB93-C5AB0442633B}"/>
          </ac:picMkLst>
        </pc:picChg>
        <pc:picChg chg="add del mod">
          <ac:chgData name="Christina Morrow" userId="43989237-7c22-4017-8756-22442f7f3983" providerId="ADAL" clId="{23F27D2F-77A9-419D-8D77-0D9CA01ECD24}" dt="2020-10-14T13:56:12.627" v="11502" actId="478"/>
          <ac:picMkLst>
            <pc:docMk/>
            <pc:sldMk cId="3685337980" sldId="379"/>
            <ac:picMk id="22" creationId="{E37F3C33-A080-4590-BB43-DDF7DF554F1A}"/>
          </ac:picMkLst>
        </pc:picChg>
        <pc:picChg chg="add mod">
          <ac:chgData name="Christina Morrow" userId="43989237-7c22-4017-8756-22442f7f3983" providerId="ADAL" clId="{23F27D2F-77A9-419D-8D77-0D9CA01ECD24}" dt="2020-10-15T12:46:51.763" v="13535" actId="164"/>
          <ac:picMkLst>
            <pc:docMk/>
            <pc:sldMk cId="3685337980" sldId="379"/>
            <ac:picMk id="31" creationId="{85EC4414-ED5E-4D75-8AAB-D9BC1D4AC7F7}"/>
          </ac:picMkLst>
        </pc:picChg>
        <pc:picChg chg="add mod">
          <ac:chgData name="Christina Morrow" userId="43989237-7c22-4017-8756-22442f7f3983" providerId="ADAL" clId="{23F27D2F-77A9-419D-8D77-0D9CA01ECD24}" dt="2020-10-15T12:47:15.404" v="13542" actId="164"/>
          <ac:picMkLst>
            <pc:docMk/>
            <pc:sldMk cId="3685337980" sldId="379"/>
            <ac:picMk id="32" creationId="{3A9A9227-8D5D-41B4-ADC7-1E7996522D9C}"/>
          </ac:picMkLst>
        </pc:picChg>
        <pc:picChg chg="add mod">
          <ac:chgData name="Christina Morrow" userId="43989237-7c22-4017-8756-22442f7f3983" providerId="ADAL" clId="{23F27D2F-77A9-419D-8D77-0D9CA01ECD24}" dt="2020-10-15T12:47:05.253" v="13539" actId="164"/>
          <ac:picMkLst>
            <pc:docMk/>
            <pc:sldMk cId="3685337980" sldId="379"/>
            <ac:picMk id="33" creationId="{A6851096-9731-4F05-8707-E1701F29B0EF}"/>
          </ac:picMkLst>
        </pc:picChg>
        <pc:picChg chg="add mod">
          <ac:chgData name="Christina Morrow" userId="43989237-7c22-4017-8756-22442f7f3983" providerId="ADAL" clId="{23F27D2F-77A9-419D-8D77-0D9CA01ECD24}" dt="2020-10-15T12:46:26.527" v="13529" actId="164"/>
          <ac:picMkLst>
            <pc:docMk/>
            <pc:sldMk cId="3685337980" sldId="379"/>
            <ac:picMk id="34" creationId="{0A5B4E4A-CDD2-449E-9086-8AF28BA8FA83}"/>
          </ac:picMkLst>
        </pc:picChg>
        <pc:picChg chg="del mod">
          <ac:chgData name="Christina Morrow" userId="43989237-7c22-4017-8756-22442f7f3983" providerId="ADAL" clId="{23F27D2F-77A9-419D-8D77-0D9CA01ECD24}" dt="2020-10-15T12:02:47.489" v="13063" actId="478"/>
          <ac:picMkLst>
            <pc:docMk/>
            <pc:sldMk cId="3685337980" sldId="379"/>
            <ac:picMk id="41" creationId="{CEE677CA-B8E2-41CD-91DC-A402E6286C0C}"/>
          </ac:picMkLst>
        </pc:picChg>
        <pc:picChg chg="del mod">
          <ac:chgData name="Christina Morrow" userId="43989237-7c22-4017-8756-22442f7f3983" providerId="ADAL" clId="{23F27D2F-77A9-419D-8D77-0D9CA01ECD24}" dt="2020-10-15T12:23:49.045" v="13384" actId="478"/>
          <ac:picMkLst>
            <pc:docMk/>
            <pc:sldMk cId="3685337980" sldId="379"/>
            <ac:picMk id="43" creationId="{244EFFEB-6929-497A-A753-91DECD6FE9C6}"/>
          </ac:picMkLst>
        </pc:picChg>
        <pc:cxnChg chg="mod">
          <ac:chgData name="Christina Morrow" userId="43989237-7c22-4017-8756-22442f7f3983" providerId="ADAL" clId="{23F27D2F-77A9-419D-8D77-0D9CA01ECD24}" dt="2020-10-15T12:24:10.361" v="13391"/>
          <ac:cxnSpMkLst>
            <pc:docMk/>
            <pc:sldMk cId="3685337980" sldId="379"/>
            <ac:cxnSpMk id="22" creationId="{7B2759A0-BBF0-4E43-938E-9EA0749E99F2}"/>
          </ac:cxnSpMkLst>
        </pc:cxnChg>
        <pc:cxnChg chg="mod">
          <ac:chgData name="Christina Morrow" userId="43989237-7c22-4017-8756-22442f7f3983" providerId="ADAL" clId="{23F27D2F-77A9-419D-8D77-0D9CA01ECD24}" dt="2020-10-15T12:24:10.361" v="13391"/>
          <ac:cxnSpMkLst>
            <pc:docMk/>
            <pc:sldMk cId="3685337980" sldId="379"/>
            <ac:cxnSpMk id="24" creationId="{FA0A9AFB-C230-40AA-A0FA-81639C0D3471}"/>
          </ac:cxnSpMkLst>
        </pc:cxnChg>
        <pc:cxnChg chg="add del mod">
          <ac:chgData name="Christina Morrow" userId="43989237-7c22-4017-8756-22442f7f3983" providerId="ADAL" clId="{23F27D2F-77A9-419D-8D77-0D9CA01ECD24}" dt="2020-10-15T12:25:13.578" v="13404" actId="478"/>
          <ac:cxnSpMkLst>
            <pc:docMk/>
            <pc:sldMk cId="3685337980" sldId="379"/>
            <ac:cxnSpMk id="25" creationId="{7ABF38A8-DB7C-42CC-B602-3BE0B9D72E2F}"/>
          </ac:cxnSpMkLst>
        </pc:cxnChg>
        <pc:cxnChg chg="add del mod">
          <ac:chgData name="Christina Morrow" userId="43989237-7c22-4017-8756-22442f7f3983" providerId="ADAL" clId="{23F27D2F-77A9-419D-8D77-0D9CA01ECD24}" dt="2020-10-15T12:25:13.264" v="13403" actId="478"/>
          <ac:cxnSpMkLst>
            <pc:docMk/>
            <pc:sldMk cId="3685337980" sldId="379"/>
            <ac:cxnSpMk id="26" creationId="{694C6E25-69C1-483C-ADAF-BC42EC2C84F0}"/>
          </ac:cxnSpMkLst>
        </pc:cxnChg>
        <pc:cxnChg chg="add del mod">
          <ac:chgData name="Christina Morrow" userId="43989237-7c22-4017-8756-22442f7f3983" providerId="ADAL" clId="{23F27D2F-77A9-419D-8D77-0D9CA01ECD24}" dt="2020-10-15T12:25:12.965" v="13402" actId="478"/>
          <ac:cxnSpMkLst>
            <pc:docMk/>
            <pc:sldMk cId="3685337980" sldId="379"/>
            <ac:cxnSpMk id="27" creationId="{5BE4FB25-257D-4118-A615-E20DA96AB82D}"/>
          </ac:cxnSpMkLst>
        </pc:cxnChg>
        <pc:cxnChg chg="add del mod">
          <ac:chgData name="Christina Morrow" userId="43989237-7c22-4017-8756-22442f7f3983" providerId="ADAL" clId="{23F27D2F-77A9-419D-8D77-0D9CA01ECD24}" dt="2020-10-15T12:25:12.742" v="13401" actId="478"/>
          <ac:cxnSpMkLst>
            <pc:docMk/>
            <pc:sldMk cId="3685337980" sldId="379"/>
            <ac:cxnSpMk id="28" creationId="{32E32C8F-7414-4385-BADE-5F82FE034647}"/>
          </ac:cxnSpMkLst>
        </pc:cxnChg>
        <pc:cxnChg chg="mod">
          <ac:chgData name="Christina Morrow" userId="43989237-7c22-4017-8756-22442f7f3983" providerId="ADAL" clId="{23F27D2F-77A9-419D-8D77-0D9CA01ECD24}" dt="2020-10-15T12:24:10.361" v="13391"/>
          <ac:cxnSpMkLst>
            <pc:docMk/>
            <pc:sldMk cId="3685337980" sldId="379"/>
            <ac:cxnSpMk id="29" creationId="{5027A6F4-78E8-4A50-B0BF-98BB4DE54324}"/>
          </ac:cxnSpMkLst>
        </pc:cxnChg>
        <pc:cxnChg chg="add mod">
          <ac:chgData name="Christina Morrow" userId="43989237-7c22-4017-8756-22442f7f3983" providerId="ADAL" clId="{23F27D2F-77A9-419D-8D77-0D9CA01ECD24}" dt="2020-10-15T12:35:02.484" v="13408" actId="1076"/>
          <ac:cxnSpMkLst>
            <pc:docMk/>
            <pc:sldMk cId="3685337980" sldId="379"/>
            <ac:cxnSpMk id="46" creationId="{015D7C7E-2188-4A66-A2AF-88B5DCF567F9}"/>
          </ac:cxnSpMkLst>
        </pc:cxnChg>
        <pc:cxnChg chg="add mod">
          <ac:chgData name="Christina Morrow" userId="43989237-7c22-4017-8756-22442f7f3983" providerId="ADAL" clId="{23F27D2F-77A9-419D-8D77-0D9CA01ECD24}" dt="2020-10-15T12:35:02.484" v="13408" actId="1076"/>
          <ac:cxnSpMkLst>
            <pc:docMk/>
            <pc:sldMk cId="3685337980" sldId="379"/>
            <ac:cxnSpMk id="47" creationId="{3EB08D85-D927-422F-AE22-C1F3A46284B8}"/>
          </ac:cxnSpMkLst>
        </pc:cxnChg>
        <pc:cxnChg chg="add mod">
          <ac:chgData name="Christina Morrow" userId="43989237-7c22-4017-8756-22442f7f3983" providerId="ADAL" clId="{23F27D2F-77A9-419D-8D77-0D9CA01ECD24}" dt="2020-10-15T12:35:02.484" v="13408" actId="1076"/>
          <ac:cxnSpMkLst>
            <pc:docMk/>
            <pc:sldMk cId="3685337980" sldId="379"/>
            <ac:cxnSpMk id="49" creationId="{655F0467-F97E-4509-ABF0-5BF2328A4F49}"/>
          </ac:cxnSpMkLst>
        </pc:cxnChg>
        <pc:cxnChg chg="add mod">
          <ac:chgData name="Christina Morrow" userId="43989237-7c22-4017-8756-22442f7f3983" providerId="ADAL" clId="{23F27D2F-77A9-419D-8D77-0D9CA01ECD24}" dt="2020-10-15T12:35:02.484" v="13408" actId="1076"/>
          <ac:cxnSpMkLst>
            <pc:docMk/>
            <pc:sldMk cId="3685337980" sldId="379"/>
            <ac:cxnSpMk id="50" creationId="{2377D33A-E090-467D-B409-843546BB8858}"/>
          </ac:cxnSpMkLst>
        </pc:cxnChg>
        <pc:cxnChg chg="add mod">
          <ac:chgData name="Christina Morrow" userId="43989237-7c22-4017-8756-22442f7f3983" providerId="ADAL" clId="{23F27D2F-77A9-419D-8D77-0D9CA01ECD24}" dt="2020-10-15T12:35:02.484" v="13408" actId="1076"/>
          <ac:cxnSpMkLst>
            <pc:docMk/>
            <pc:sldMk cId="3685337980" sldId="379"/>
            <ac:cxnSpMk id="51" creationId="{F65F86AE-09A9-4DB0-91C0-F0DE0E313036}"/>
          </ac:cxnSpMkLst>
        </pc:cxnChg>
      </pc:sldChg>
      <pc:sldChg chg="add del">
        <pc:chgData name="Christina Morrow" userId="43989237-7c22-4017-8756-22442f7f3983" providerId="ADAL" clId="{23F27D2F-77A9-419D-8D77-0D9CA01ECD24}" dt="2020-10-14T02:12:18.558" v="10910" actId="47"/>
        <pc:sldMkLst>
          <pc:docMk/>
          <pc:sldMk cId="205623607" sldId="380"/>
        </pc:sldMkLst>
      </pc:sldChg>
      <pc:sldChg chg="addSp delSp modSp add mod setBg">
        <pc:chgData name="Christina Morrow" userId="43989237-7c22-4017-8756-22442f7f3983" providerId="ADAL" clId="{23F27D2F-77A9-419D-8D77-0D9CA01ECD24}" dt="2020-10-14T21:36:30.986" v="12811" actId="20577"/>
        <pc:sldMkLst>
          <pc:docMk/>
          <pc:sldMk cId="3113926414" sldId="381"/>
        </pc:sldMkLst>
        <pc:spChg chg="del">
          <ac:chgData name="Christina Morrow" userId="43989237-7c22-4017-8756-22442f7f3983" providerId="ADAL" clId="{23F27D2F-77A9-419D-8D77-0D9CA01ECD24}" dt="2020-10-14T01:52:18.936" v="10617" actId="478"/>
          <ac:spMkLst>
            <pc:docMk/>
            <pc:sldMk cId="3113926414" sldId="381"/>
            <ac:spMk id="2" creationId="{0858BC2F-6A60-4DA6-A7EB-EF2C39FE8191}"/>
          </ac:spMkLst>
        </pc:spChg>
        <pc:spChg chg="del">
          <ac:chgData name="Christina Morrow" userId="43989237-7c22-4017-8756-22442f7f3983" providerId="ADAL" clId="{23F27D2F-77A9-419D-8D77-0D9CA01ECD24}" dt="2020-10-14T01:53:04.053" v="10624" actId="478"/>
          <ac:spMkLst>
            <pc:docMk/>
            <pc:sldMk cId="3113926414" sldId="381"/>
            <ac:spMk id="3" creationId="{12B132FA-9F16-424D-A669-CC7DD0077ADA}"/>
          </ac:spMkLst>
        </pc:spChg>
        <pc:spChg chg="del">
          <ac:chgData name="Christina Morrow" userId="43989237-7c22-4017-8756-22442f7f3983" providerId="ADAL" clId="{23F27D2F-77A9-419D-8D77-0D9CA01ECD24}" dt="2020-10-14T01:52:18.021" v="10616" actId="478"/>
          <ac:spMkLst>
            <pc:docMk/>
            <pc:sldMk cId="3113926414" sldId="381"/>
            <ac:spMk id="6" creationId="{233229FF-3DAB-424B-BE64-A7B51308D2E7}"/>
          </ac:spMkLst>
        </pc:spChg>
        <pc:spChg chg="add mod">
          <ac:chgData name="Christina Morrow" userId="43989237-7c22-4017-8756-22442f7f3983" providerId="ADAL" clId="{23F27D2F-77A9-419D-8D77-0D9CA01ECD24}" dt="2020-10-14T20:35:09.190" v="12409" actId="164"/>
          <ac:spMkLst>
            <pc:docMk/>
            <pc:sldMk cId="3113926414" sldId="381"/>
            <ac:spMk id="9" creationId="{9F01780A-30EA-4B9A-AB06-5EB65A4ECF67}"/>
          </ac:spMkLst>
        </pc:spChg>
        <pc:spChg chg="mod topLvl">
          <ac:chgData name="Christina Morrow" userId="43989237-7c22-4017-8756-22442f7f3983" providerId="ADAL" clId="{23F27D2F-77A9-419D-8D77-0D9CA01ECD24}" dt="2020-10-14T20:35:57.391" v="12421" actId="1076"/>
          <ac:spMkLst>
            <pc:docMk/>
            <pc:sldMk cId="3113926414" sldId="381"/>
            <ac:spMk id="10" creationId="{E97C58CA-988A-4A1A-8C96-195EC82E4496}"/>
          </ac:spMkLst>
        </pc:spChg>
        <pc:spChg chg="mod topLvl">
          <ac:chgData name="Christina Morrow" userId="43989237-7c22-4017-8756-22442f7f3983" providerId="ADAL" clId="{23F27D2F-77A9-419D-8D77-0D9CA01ECD24}" dt="2020-10-14T20:35:57.391" v="12421" actId="1076"/>
          <ac:spMkLst>
            <pc:docMk/>
            <pc:sldMk cId="3113926414" sldId="381"/>
            <ac:spMk id="11" creationId="{DA436A11-3288-4EB7-BD26-0FC53C1EC505}"/>
          </ac:spMkLst>
        </pc:spChg>
        <pc:spChg chg="mod topLvl">
          <ac:chgData name="Christina Morrow" userId="43989237-7c22-4017-8756-22442f7f3983" providerId="ADAL" clId="{23F27D2F-77A9-419D-8D77-0D9CA01ECD24}" dt="2020-10-14T20:36:00.218" v="12422" actId="1076"/>
          <ac:spMkLst>
            <pc:docMk/>
            <pc:sldMk cId="3113926414" sldId="381"/>
            <ac:spMk id="12" creationId="{CFD4A022-20F2-4C96-A44D-478FEF0F82F8}"/>
          </ac:spMkLst>
        </pc:spChg>
        <pc:spChg chg="mod topLvl">
          <ac:chgData name="Christina Morrow" userId="43989237-7c22-4017-8756-22442f7f3983" providerId="ADAL" clId="{23F27D2F-77A9-419D-8D77-0D9CA01ECD24}" dt="2020-10-14T20:35:57.391" v="12421" actId="1076"/>
          <ac:spMkLst>
            <pc:docMk/>
            <pc:sldMk cId="3113926414" sldId="381"/>
            <ac:spMk id="13" creationId="{87B427DE-CE19-4AB0-8BB1-C4BDCD0C545A}"/>
          </ac:spMkLst>
        </pc:spChg>
        <pc:spChg chg="add mod">
          <ac:chgData name="Christina Morrow" userId="43989237-7c22-4017-8756-22442f7f3983" providerId="ADAL" clId="{23F27D2F-77A9-419D-8D77-0D9CA01ECD24}" dt="2020-10-14T20:35:13.882" v="12410" actId="164"/>
          <ac:spMkLst>
            <pc:docMk/>
            <pc:sldMk cId="3113926414" sldId="381"/>
            <ac:spMk id="14" creationId="{2BBD1AB2-5B11-4219-8D95-C9E216E80C7C}"/>
          </ac:spMkLst>
        </pc:spChg>
        <pc:spChg chg="add mod">
          <ac:chgData name="Christina Morrow" userId="43989237-7c22-4017-8756-22442f7f3983" providerId="ADAL" clId="{23F27D2F-77A9-419D-8D77-0D9CA01ECD24}" dt="2020-10-14T20:35:21.359" v="12412" actId="164"/>
          <ac:spMkLst>
            <pc:docMk/>
            <pc:sldMk cId="3113926414" sldId="381"/>
            <ac:spMk id="16" creationId="{109CD7B9-E9DE-4697-A53E-4B0E635208BD}"/>
          </ac:spMkLst>
        </pc:spChg>
        <pc:spChg chg="add mod">
          <ac:chgData name="Christina Morrow" userId="43989237-7c22-4017-8756-22442f7f3983" providerId="ADAL" clId="{23F27D2F-77A9-419D-8D77-0D9CA01ECD24}" dt="2020-10-14T20:35:17.562" v="12411" actId="164"/>
          <ac:spMkLst>
            <pc:docMk/>
            <pc:sldMk cId="3113926414" sldId="381"/>
            <ac:spMk id="18" creationId="{C3E72CF6-FAF4-4509-ACCF-CA69CF36E7A2}"/>
          </ac:spMkLst>
        </pc:spChg>
        <pc:spChg chg="add mod">
          <ac:chgData name="Christina Morrow" userId="43989237-7c22-4017-8756-22442f7f3983" providerId="ADAL" clId="{23F27D2F-77A9-419D-8D77-0D9CA01ECD24}" dt="2020-10-14T01:58:56.260" v="10755" actId="207"/>
          <ac:spMkLst>
            <pc:docMk/>
            <pc:sldMk cId="3113926414" sldId="381"/>
            <ac:spMk id="22" creationId="{453C3D7A-5BB0-4A34-A4E8-7DCDA1596144}"/>
          </ac:spMkLst>
        </pc:spChg>
        <pc:spChg chg="add mod">
          <ac:chgData name="Christina Morrow" userId="43989237-7c22-4017-8756-22442f7f3983" providerId="ADAL" clId="{23F27D2F-77A9-419D-8D77-0D9CA01ECD24}" dt="2020-10-14T01:59:02.280" v="10757" actId="2085"/>
          <ac:spMkLst>
            <pc:docMk/>
            <pc:sldMk cId="3113926414" sldId="381"/>
            <ac:spMk id="23" creationId="{6772D08E-49FA-4B66-B017-6F3BC6C6E0A6}"/>
          </ac:spMkLst>
        </pc:spChg>
        <pc:spChg chg="add mod">
          <ac:chgData name="Christina Morrow" userId="43989237-7c22-4017-8756-22442f7f3983" providerId="ADAL" clId="{23F27D2F-77A9-419D-8D77-0D9CA01ECD24}" dt="2020-10-14T01:59:06.577" v="10759" actId="2085"/>
          <ac:spMkLst>
            <pc:docMk/>
            <pc:sldMk cId="3113926414" sldId="381"/>
            <ac:spMk id="25" creationId="{C196C912-CCA9-4DD1-B49F-5031A13ECBA5}"/>
          </ac:spMkLst>
        </pc:spChg>
        <pc:spChg chg="add mod">
          <ac:chgData name="Christina Morrow" userId="43989237-7c22-4017-8756-22442f7f3983" providerId="ADAL" clId="{23F27D2F-77A9-419D-8D77-0D9CA01ECD24}" dt="2020-10-14T01:59:11.076" v="10761" actId="2085"/>
          <ac:spMkLst>
            <pc:docMk/>
            <pc:sldMk cId="3113926414" sldId="381"/>
            <ac:spMk id="27" creationId="{4DE88053-2129-43DD-B69E-68905E5801AA}"/>
          </ac:spMkLst>
        </pc:spChg>
        <pc:spChg chg="add del mod">
          <ac:chgData name="Christina Morrow" userId="43989237-7c22-4017-8756-22442f7f3983" providerId="ADAL" clId="{23F27D2F-77A9-419D-8D77-0D9CA01ECD24}" dt="2020-10-14T02:25:09.707" v="11087" actId="767"/>
          <ac:spMkLst>
            <pc:docMk/>
            <pc:sldMk cId="3113926414" sldId="381"/>
            <ac:spMk id="29" creationId="{148622A1-F1AF-4A61-884A-91F1C6069DAD}"/>
          </ac:spMkLst>
        </pc:spChg>
        <pc:spChg chg="add mod">
          <ac:chgData name="Christina Morrow" userId="43989237-7c22-4017-8756-22442f7f3983" providerId="ADAL" clId="{23F27D2F-77A9-419D-8D77-0D9CA01ECD24}" dt="2020-10-14T21:36:30.986" v="12811" actId="20577"/>
          <ac:spMkLst>
            <pc:docMk/>
            <pc:sldMk cId="3113926414" sldId="381"/>
            <ac:spMk id="30" creationId="{7CFC01C5-B2BB-4747-8A5A-749F41606A50}"/>
          </ac:spMkLst>
        </pc:spChg>
        <pc:spChg chg="add del mod">
          <ac:chgData name="Christina Morrow" userId="43989237-7c22-4017-8756-22442f7f3983" providerId="ADAL" clId="{23F27D2F-77A9-419D-8D77-0D9CA01ECD24}" dt="2020-10-14T20:34:44.254" v="12404" actId="478"/>
          <ac:spMkLst>
            <pc:docMk/>
            <pc:sldMk cId="3113926414" sldId="381"/>
            <ac:spMk id="31" creationId="{D11E09CE-99EB-4E89-AC29-461C47DA73EA}"/>
          </ac:spMkLst>
        </pc:spChg>
        <pc:grpChg chg="add mod">
          <ac:chgData name="Christina Morrow" userId="43989237-7c22-4017-8756-22442f7f3983" providerId="ADAL" clId="{23F27D2F-77A9-419D-8D77-0D9CA01ECD24}" dt="2020-10-14T20:35:57.391" v="12421" actId="1076"/>
          <ac:grpSpMkLst>
            <pc:docMk/>
            <pc:sldMk cId="3113926414" sldId="381"/>
            <ac:grpSpMk id="34" creationId="{4D7073BB-9725-4AC8-A4BA-13FFDF235F17}"/>
          </ac:grpSpMkLst>
        </pc:grpChg>
        <pc:grpChg chg="add mod">
          <ac:chgData name="Christina Morrow" userId="43989237-7c22-4017-8756-22442f7f3983" providerId="ADAL" clId="{23F27D2F-77A9-419D-8D77-0D9CA01ECD24}" dt="2020-10-14T20:35:57.391" v="12421" actId="1076"/>
          <ac:grpSpMkLst>
            <pc:docMk/>
            <pc:sldMk cId="3113926414" sldId="381"/>
            <ac:grpSpMk id="35" creationId="{3C137D0E-99BB-460E-9945-E377F503D68D}"/>
          </ac:grpSpMkLst>
        </pc:grpChg>
        <pc:grpChg chg="add mod">
          <ac:chgData name="Christina Morrow" userId="43989237-7c22-4017-8756-22442f7f3983" providerId="ADAL" clId="{23F27D2F-77A9-419D-8D77-0D9CA01ECD24}" dt="2020-10-14T20:35:57.391" v="12421" actId="1076"/>
          <ac:grpSpMkLst>
            <pc:docMk/>
            <pc:sldMk cId="3113926414" sldId="381"/>
            <ac:grpSpMk id="36" creationId="{8A077CAA-7525-404D-806C-B608388EE405}"/>
          </ac:grpSpMkLst>
        </pc:grpChg>
        <pc:grpChg chg="add mod">
          <ac:chgData name="Christina Morrow" userId="43989237-7c22-4017-8756-22442f7f3983" providerId="ADAL" clId="{23F27D2F-77A9-419D-8D77-0D9CA01ECD24}" dt="2020-10-14T20:35:57.391" v="12421" actId="1076"/>
          <ac:grpSpMkLst>
            <pc:docMk/>
            <pc:sldMk cId="3113926414" sldId="381"/>
            <ac:grpSpMk id="37" creationId="{CEDAE3A9-180F-4135-9DDC-9965E2BE64DA}"/>
          </ac:grpSpMkLst>
        </pc:grpChg>
        <pc:grpChg chg="del mod">
          <ac:chgData name="Christina Morrow" userId="43989237-7c22-4017-8756-22442f7f3983" providerId="ADAL" clId="{23F27D2F-77A9-419D-8D77-0D9CA01ECD24}" dt="2020-10-14T01:52:14.740" v="10615" actId="165"/>
          <ac:grpSpMkLst>
            <pc:docMk/>
            <pc:sldMk cId="3113926414" sldId="381"/>
            <ac:grpSpMk id="100" creationId="{861325FD-86CF-4CB9-9C81-5258A300684F}"/>
          </ac:grpSpMkLst>
        </pc:grpChg>
        <pc:picChg chg="mod topLvl">
          <ac:chgData name="Christina Morrow" userId="43989237-7c22-4017-8756-22442f7f3983" providerId="ADAL" clId="{23F27D2F-77A9-419D-8D77-0D9CA01ECD24}" dt="2020-10-14T20:35:17.562" v="12411" actId="164"/>
          <ac:picMkLst>
            <pc:docMk/>
            <pc:sldMk cId="3113926414" sldId="381"/>
            <ac:picMk id="5" creationId="{C352BE2F-8B9A-4C2F-B846-4B69996ECCCF}"/>
          </ac:picMkLst>
        </pc:picChg>
        <pc:picChg chg="mod topLvl">
          <ac:chgData name="Christina Morrow" userId="43989237-7c22-4017-8756-22442f7f3983" providerId="ADAL" clId="{23F27D2F-77A9-419D-8D77-0D9CA01ECD24}" dt="2020-10-14T20:35:09.190" v="12409" actId="164"/>
          <ac:picMkLst>
            <pc:docMk/>
            <pc:sldMk cId="3113926414" sldId="381"/>
            <ac:picMk id="7" creationId="{D2808970-D602-40E8-B6D6-A9ADAB7EF8A7}"/>
          </ac:picMkLst>
        </pc:picChg>
        <pc:picChg chg="mod topLvl">
          <ac:chgData name="Christina Morrow" userId="43989237-7c22-4017-8756-22442f7f3983" providerId="ADAL" clId="{23F27D2F-77A9-419D-8D77-0D9CA01ECD24}" dt="2020-10-14T20:35:13.882" v="12410" actId="164"/>
          <ac:picMkLst>
            <pc:docMk/>
            <pc:sldMk cId="3113926414" sldId="381"/>
            <ac:picMk id="8" creationId="{D70EE6C6-C9E4-43DE-B9A1-537092B5EA59}"/>
          </ac:picMkLst>
        </pc:picChg>
        <pc:picChg chg="mod topLvl">
          <ac:chgData name="Christina Morrow" userId="43989237-7c22-4017-8756-22442f7f3983" providerId="ADAL" clId="{23F27D2F-77A9-419D-8D77-0D9CA01ECD24}" dt="2020-10-14T20:35:21.359" v="12412" actId="164"/>
          <ac:picMkLst>
            <pc:docMk/>
            <pc:sldMk cId="3113926414" sldId="381"/>
            <ac:picMk id="15" creationId="{31AF4DC5-69BF-4DFF-B839-E296469CB69F}"/>
          </ac:picMkLst>
        </pc:picChg>
        <pc:picChg chg="add del mod modCrop">
          <ac:chgData name="Christina Morrow" userId="43989237-7c22-4017-8756-22442f7f3983" providerId="ADAL" clId="{23F27D2F-77A9-419D-8D77-0D9CA01ECD24}" dt="2020-10-14T20:34:41.078" v="12401" actId="22"/>
          <ac:picMkLst>
            <pc:docMk/>
            <pc:sldMk cId="3113926414" sldId="381"/>
            <ac:picMk id="32" creationId="{540FF81B-22B8-4F8F-AC16-F62451C9AD9C}"/>
          </ac:picMkLst>
        </pc:picChg>
      </pc:sldChg>
      <pc:sldChg chg="addSp delSp modSp add mod setBg">
        <pc:chgData name="Christina Morrow" userId="43989237-7c22-4017-8756-22442f7f3983" providerId="ADAL" clId="{23F27D2F-77A9-419D-8D77-0D9CA01ECD24}" dt="2020-10-15T00:20:05.402" v="12963" actId="20577"/>
        <pc:sldMkLst>
          <pc:docMk/>
          <pc:sldMk cId="2667819014" sldId="382"/>
        </pc:sldMkLst>
        <pc:spChg chg="add mod">
          <ac:chgData name="Christina Morrow" userId="43989237-7c22-4017-8756-22442f7f3983" providerId="ADAL" clId="{23F27D2F-77A9-419D-8D77-0D9CA01ECD24}" dt="2020-10-15T00:20:05.402" v="12963" actId="20577"/>
          <ac:spMkLst>
            <pc:docMk/>
            <pc:sldMk cId="2667819014" sldId="382"/>
            <ac:spMk id="2" creationId="{7101E8BA-5E81-4EAF-AC61-D58C8E476D0D}"/>
          </ac:spMkLst>
        </pc:spChg>
        <pc:spChg chg="add mod">
          <ac:chgData name="Christina Morrow" userId="43989237-7c22-4017-8756-22442f7f3983" providerId="ADAL" clId="{23F27D2F-77A9-419D-8D77-0D9CA01ECD24}" dt="2020-10-14T20:37:31.275" v="12446" actId="164"/>
          <ac:spMkLst>
            <pc:docMk/>
            <pc:sldMk cId="2667819014" sldId="382"/>
            <ac:spMk id="5" creationId="{2E734576-5293-48BA-8766-8B690C28DF71}"/>
          </ac:spMkLst>
        </pc:spChg>
        <pc:spChg chg="add del mod">
          <ac:chgData name="Christina Morrow" userId="43989237-7c22-4017-8756-22442f7f3983" providerId="ADAL" clId="{23F27D2F-77A9-419D-8D77-0D9CA01ECD24}" dt="2020-10-14T20:37:16.484" v="12443" actId="478"/>
          <ac:spMkLst>
            <pc:docMk/>
            <pc:sldMk cId="2667819014" sldId="382"/>
            <ac:spMk id="6" creationId="{2F7D6156-944E-49CD-BDAE-52F45CB23DBA}"/>
          </ac:spMkLst>
        </pc:spChg>
        <pc:spChg chg="mod">
          <ac:chgData name="Christina Morrow" userId="43989237-7c22-4017-8756-22442f7f3983" providerId="ADAL" clId="{23F27D2F-77A9-419D-8D77-0D9CA01ECD24}" dt="2020-10-14T20:38:51.399" v="12460" actId="1076"/>
          <ac:spMkLst>
            <pc:docMk/>
            <pc:sldMk cId="2667819014" sldId="382"/>
            <ac:spMk id="7" creationId="{A0E62174-7DC8-4293-BEEA-D6359F46D16A}"/>
          </ac:spMkLst>
        </pc:spChg>
        <pc:spChg chg="add mod">
          <ac:chgData name="Christina Morrow" userId="43989237-7c22-4017-8756-22442f7f3983" providerId="ADAL" clId="{23F27D2F-77A9-419D-8D77-0D9CA01ECD24}" dt="2020-10-14T20:37:27.781" v="12445" actId="164"/>
          <ac:spMkLst>
            <pc:docMk/>
            <pc:sldMk cId="2667819014" sldId="382"/>
            <ac:spMk id="9" creationId="{2BAB84F2-0140-4C90-9C25-41AE9E626E56}"/>
          </ac:spMkLst>
        </pc:spChg>
        <pc:spChg chg="mod">
          <ac:chgData name="Christina Morrow" userId="43989237-7c22-4017-8756-22442f7f3983" providerId="ADAL" clId="{23F27D2F-77A9-419D-8D77-0D9CA01ECD24}" dt="2020-10-14T02:47:33.121" v="11280" actId="20577"/>
          <ac:spMkLst>
            <pc:docMk/>
            <pc:sldMk cId="2667819014" sldId="382"/>
            <ac:spMk id="12" creationId="{72446D44-9D55-440C-9C15-EC1D9602252E}"/>
          </ac:spMkLst>
        </pc:spChg>
        <pc:spChg chg="del">
          <ac:chgData name="Christina Morrow" userId="43989237-7c22-4017-8756-22442f7f3983" providerId="ADAL" clId="{23F27D2F-77A9-419D-8D77-0D9CA01ECD24}" dt="2020-10-14T02:05:12.039" v="10796" actId="478"/>
          <ac:spMkLst>
            <pc:docMk/>
            <pc:sldMk cId="2667819014" sldId="382"/>
            <ac:spMk id="16" creationId="{70A8CC3F-2461-4B03-A803-E660CEBA0B75}"/>
          </ac:spMkLst>
        </pc:spChg>
        <pc:spChg chg="del">
          <ac:chgData name="Christina Morrow" userId="43989237-7c22-4017-8756-22442f7f3983" providerId="ADAL" clId="{23F27D2F-77A9-419D-8D77-0D9CA01ECD24}" dt="2020-10-14T02:04:13.037" v="10785" actId="478"/>
          <ac:spMkLst>
            <pc:docMk/>
            <pc:sldMk cId="2667819014" sldId="382"/>
            <ac:spMk id="22" creationId="{346DEEC0-D623-4F53-BA7F-BE37B33CC658}"/>
          </ac:spMkLst>
        </pc:spChg>
        <pc:spChg chg="add mod">
          <ac:chgData name="Christina Morrow" userId="43989237-7c22-4017-8756-22442f7f3983" providerId="ADAL" clId="{23F27D2F-77A9-419D-8D77-0D9CA01ECD24}" dt="2020-10-14T21:36:36.997" v="12827" actId="20577"/>
          <ac:spMkLst>
            <pc:docMk/>
            <pc:sldMk cId="2667819014" sldId="382"/>
            <ac:spMk id="23" creationId="{97026755-C2BE-46F4-A9CE-847D2F696345}"/>
          </ac:spMkLst>
        </pc:spChg>
        <pc:spChg chg="mod">
          <ac:chgData name="Christina Morrow" userId="43989237-7c22-4017-8756-22442f7f3983" providerId="ADAL" clId="{23F27D2F-77A9-419D-8D77-0D9CA01ECD24}" dt="2020-10-14T20:38:51.399" v="12460" actId="1076"/>
          <ac:spMkLst>
            <pc:docMk/>
            <pc:sldMk cId="2667819014" sldId="382"/>
            <ac:spMk id="90" creationId="{66F1B016-D9FC-492E-821B-19CE912613F0}"/>
          </ac:spMkLst>
        </pc:spChg>
        <pc:spChg chg="mod">
          <ac:chgData name="Christina Morrow" userId="43989237-7c22-4017-8756-22442f7f3983" providerId="ADAL" clId="{23F27D2F-77A9-419D-8D77-0D9CA01ECD24}" dt="2020-10-14T20:38:51.399" v="12460" actId="1076"/>
          <ac:spMkLst>
            <pc:docMk/>
            <pc:sldMk cId="2667819014" sldId="382"/>
            <ac:spMk id="92" creationId="{B3520FDB-9C2D-487C-93AD-12CFEE6A094D}"/>
          </ac:spMkLst>
        </pc:spChg>
        <pc:grpChg chg="add mod">
          <ac:chgData name="Christina Morrow" userId="43989237-7c22-4017-8756-22442f7f3983" providerId="ADAL" clId="{23F27D2F-77A9-419D-8D77-0D9CA01ECD24}" dt="2020-10-14T20:38:51.399" v="12460" actId="1076"/>
          <ac:grpSpMkLst>
            <pc:docMk/>
            <pc:sldMk cId="2667819014" sldId="382"/>
            <ac:grpSpMk id="10" creationId="{3A61F559-292F-40C5-A15B-3A6255793E15}"/>
          </ac:grpSpMkLst>
        </pc:grpChg>
        <pc:grpChg chg="add mod">
          <ac:chgData name="Christina Morrow" userId="43989237-7c22-4017-8756-22442f7f3983" providerId="ADAL" clId="{23F27D2F-77A9-419D-8D77-0D9CA01ECD24}" dt="2020-10-14T20:38:51.399" v="12460" actId="1076"/>
          <ac:grpSpMkLst>
            <pc:docMk/>
            <pc:sldMk cId="2667819014" sldId="382"/>
            <ac:grpSpMk id="13" creationId="{23B2B647-54AF-4DD7-9485-7D02E183E2E8}"/>
          </ac:grpSpMkLst>
        </pc:grpChg>
        <pc:picChg chg="mod">
          <ac:chgData name="Christina Morrow" userId="43989237-7c22-4017-8756-22442f7f3983" providerId="ADAL" clId="{23F27D2F-77A9-419D-8D77-0D9CA01ECD24}" dt="2020-10-14T20:37:31.275" v="12446" actId="164"/>
          <ac:picMkLst>
            <pc:docMk/>
            <pc:sldMk cId="2667819014" sldId="382"/>
            <ac:picMk id="4" creationId="{C2F85510-7985-4ED5-9E7F-72D052383DB3}"/>
          </ac:picMkLst>
        </pc:picChg>
        <pc:picChg chg="del mod">
          <ac:chgData name="Christina Morrow" userId="43989237-7c22-4017-8756-22442f7f3983" providerId="ADAL" clId="{23F27D2F-77A9-419D-8D77-0D9CA01ECD24}" dt="2020-10-14T20:38:09.738" v="12452" actId="478"/>
          <ac:picMkLst>
            <pc:docMk/>
            <pc:sldMk cId="2667819014" sldId="382"/>
            <ac:picMk id="8" creationId="{65A1C252-5DC5-4EB8-AC6A-371E10152B69}"/>
          </ac:picMkLst>
        </pc:picChg>
        <pc:picChg chg="del mod">
          <ac:chgData name="Christina Morrow" userId="43989237-7c22-4017-8756-22442f7f3983" providerId="ADAL" clId="{23F27D2F-77A9-419D-8D77-0D9CA01ECD24}" dt="2020-10-14T20:38:10.435" v="12454" actId="478"/>
          <ac:picMkLst>
            <pc:docMk/>
            <pc:sldMk cId="2667819014" sldId="382"/>
            <ac:picMk id="11" creationId="{953F74AB-B720-4CE2-A6B0-9147FDAAC06F}"/>
          </ac:picMkLst>
        </pc:picChg>
        <pc:picChg chg="mod">
          <ac:chgData name="Christina Morrow" userId="43989237-7c22-4017-8756-22442f7f3983" providerId="ADAL" clId="{23F27D2F-77A9-419D-8D77-0D9CA01ECD24}" dt="2020-10-14T20:38:51.399" v="12460" actId="1076"/>
          <ac:picMkLst>
            <pc:docMk/>
            <pc:sldMk cId="2667819014" sldId="382"/>
            <ac:picMk id="15" creationId="{6EF5AC52-22EB-4BF7-B12E-133BB5D1DA34}"/>
          </ac:picMkLst>
        </pc:picChg>
        <pc:picChg chg="del mod">
          <ac:chgData name="Christina Morrow" userId="43989237-7c22-4017-8756-22442f7f3983" providerId="ADAL" clId="{23F27D2F-77A9-419D-8D77-0D9CA01ECD24}" dt="2020-10-14T20:38:09.156" v="12451" actId="478"/>
          <ac:picMkLst>
            <pc:docMk/>
            <pc:sldMk cId="2667819014" sldId="382"/>
            <ac:picMk id="17" creationId="{D02A8F1C-5C69-495F-9798-3FB2C40C35A9}"/>
          </ac:picMkLst>
        </pc:picChg>
        <pc:picChg chg="mod">
          <ac:chgData name="Christina Morrow" userId="43989237-7c22-4017-8756-22442f7f3983" providerId="ADAL" clId="{23F27D2F-77A9-419D-8D77-0D9CA01ECD24}" dt="2020-10-14T20:38:00.488" v="12450" actId="14100"/>
          <ac:picMkLst>
            <pc:docMk/>
            <pc:sldMk cId="2667819014" sldId="382"/>
            <ac:picMk id="19" creationId="{985F60BB-1526-464F-8887-B957D52472D8}"/>
          </ac:picMkLst>
        </pc:picChg>
      </pc:sldChg>
      <pc:sldChg chg="addSp delSp modSp add mod ord modAnim">
        <pc:chgData name="Christina Morrow" userId="43989237-7c22-4017-8756-22442f7f3983" providerId="ADAL" clId="{23F27D2F-77A9-419D-8D77-0D9CA01ECD24}" dt="2020-10-15T15:45:15.566" v="14473" actId="20577"/>
        <pc:sldMkLst>
          <pc:docMk/>
          <pc:sldMk cId="1214229179" sldId="383"/>
        </pc:sldMkLst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2" creationId="{D6BB7245-33BE-44D1-9D86-6E472A393E70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5" creationId="{0EE0474B-067F-4E72-9364-178BDD2B1BC9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6" creationId="{73F8066A-FEB3-4CB2-80CF-695C0A86598C}"/>
          </ac:spMkLst>
        </pc:spChg>
        <pc:spChg chg="add mod">
          <ac:chgData name="Christina Morrow" userId="43989237-7c22-4017-8756-22442f7f3983" providerId="ADAL" clId="{23F27D2F-77A9-419D-8D77-0D9CA01ECD24}" dt="2020-10-14T21:28:36.498" v="12712" actId="3626"/>
          <ac:spMkLst>
            <pc:docMk/>
            <pc:sldMk cId="1214229179" sldId="383"/>
            <ac:spMk id="7" creationId="{E24CC283-08A1-4397-B882-855CE891900A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8" creationId="{DB58D509-8EE1-4889-BAA3-2B9939F5B2B1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1" creationId="{2D2F6B36-3042-40BB-B8E4-F8F8EE4243B9}"/>
          </ac:spMkLst>
        </pc:spChg>
        <pc:spChg chg="add del mod">
          <ac:chgData name="Christina Morrow" userId="43989237-7c22-4017-8756-22442f7f3983" providerId="ADAL" clId="{23F27D2F-77A9-419D-8D77-0D9CA01ECD24}" dt="2020-10-14T12:00:36.312" v="11358" actId="931"/>
          <ac:spMkLst>
            <pc:docMk/>
            <pc:sldMk cId="1214229179" sldId="383"/>
            <ac:spMk id="12" creationId="{1C0225A9-0C6F-4AC2-A5A4-F72D1AC759E6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3" creationId="{01F77082-0CA9-430F-A7A5-CB15EFC3BCE9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4" creationId="{4A64372D-9282-477F-A076-4CC4252BA9CE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5" creationId="{D4099F4B-0E82-4F0C-8F3F-FBC52515DF4A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6" creationId="{41AB1573-87A3-4491-B8FD-E5D149323C99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8" creationId="{0926D611-2422-4544-860F-57A764828438}"/>
          </ac:spMkLst>
        </pc:spChg>
        <pc:spChg chg="del">
          <ac:chgData name="Christina Morrow" userId="43989237-7c22-4017-8756-22442f7f3983" providerId="ADAL" clId="{23F27D2F-77A9-419D-8D77-0D9CA01ECD24}" dt="2020-10-14T11:58:07.820" v="11285" actId="478"/>
          <ac:spMkLst>
            <pc:docMk/>
            <pc:sldMk cId="1214229179" sldId="383"/>
            <ac:spMk id="19" creationId="{FE11CEA2-A7EC-4438-ADA0-7221C8EAF20E}"/>
          </ac:spMkLst>
        </pc:spChg>
        <pc:spChg chg="mod">
          <ac:chgData name="Christina Morrow" userId="43989237-7c22-4017-8756-22442f7f3983" providerId="ADAL" clId="{23F27D2F-77A9-419D-8D77-0D9CA01ECD24}" dt="2020-10-14T21:37:30.913" v="12923" actId="20577"/>
          <ac:spMkLst>
            <pc:docMk/>
            <pc:sldMk cId="1214229179" sldId="383"/>
            <ac:spMk id="20" creationId="{737AD6FE-076D-47EB-8851-546CD7479B58}"/>
          </ac:spMkLst>
        </pc:spChg>
        <pc:spChg chg="add mod">
          <ac:chgData name="Christina Morrow" userId="43989237-7c22-4017-8756-22442f7f3983" providerId="ADAL" clId="{23F27D2F-77A9-419D-8D77-0D9CA01ECD24}" dt="2020-10-14T19:51:20.932" v="11743" actId="1076"/>
          <ac:spMkLst>
            <pc:docMk/>
            <pc:sldMk cId="1214229179" sldId="383"/>
            <ac:spMk id="22" creationId="{0E364063-923E-4D8F-B382-C24782623BA9}"/>
          </ac:spMkLst>
        </pc:spChg>
        <pc:spChg chg="add mod">
          <ac:chgData name="Christina Morrow" userId="43989237-7c22-4017-8756-22442f7f3983" providerId="ADAL" clId="{23F27D2F-77A9-419D-8D77-0D9CA01ECD24}" dt="2020-10-15T15:45:15.566" v="14473" actId="20577"/>
          <ac:spMkLst>
            <pc:docMk/>
            <pc:sldMk cId="1214229179" sldId="383"/>
            <ac:spMk id="24" creationId="{2A013A05-9C50-42D1-B9BC-CB955EC92B3E}"/>
          </ac:spMkLst>
        </pc:spChg>
        <pc:spChg chg="add mod ord">
          <ac:chgData name="Christina Morrow" userId="43989237-7c22-4017-8756-22442f7f3983" providerId="ADAL" clId="{23F27D2F-77A9-419D-8D77-0D9CA01ECD24}" dt="2020-10-14T19:51:20.932" v="11743" actId="1076"/>
          <ac:spMkLst>
            <pc:docMk/>
            <pc:sldMk cId="1214229179" sldId="383"/>
            <ac:spMk id="29" creationId="{EFC58780-0BDD-4D07-8415-89919FA5CE51}"/>
          </ac:spMkLst>
        </pc:spChg>
        <pc:spChg chg="add mod ord">
          <ac:chgData name="Christina Morrow" userId="43989237-7c22-4017-8756-22442f7f3983" providerId="ADAL" clId="{23F27D2F-77A9-419D-8D77-0D9CA01ECD24}" dt="2020-10-14T12:09:04.250" v="11414" actId="164"/>
          <ac:spMkLst>
            <pc:docMk/>
            <pc:sldMk cId="1214229179" sldId="383"/>
            <ac:spMk id="33" creationId="{32166778-A948-4A1A-B303-468B8325A677}"/>
          </ac:spMkLst>
        </pc:spChg>
        <pc:spChg chg="add mod">
          <ac:chgData name="Christina Morrow" userId="43989237-7c22-4017-8756-22442f7f3983" providerId="ADAL" clId="{23F27D2F-77A9-419D-8D77-0D9CA01ECD24}" dt="2020-10-14T19:51:20.932" v="11743" actId="1076"/>
          <ac:spMkLst>
            <pc:docMk/>
            <pc:sldMk cId="1214229179" sldId="383"/>
            <ac:spMk id="38" creationId="{88E8A2EF-6B15-498F-B3BE-1FE37DE3694B}"/>
          </ac:spMkLst>
        </pc:spChg>
        <pc:spChg chg="add mod">
          <ac:chgData name="Christina Morrow" userId="43989237-7c22-4017-8756-22442f7f3983" providerId="ADAL" clId="{23F27D2F-77A9-419D-8D77-0D9CA01ECD24}" dt="2020-10-14T19:51:20.932" v="11743" actId="1076"/>
          <ac:spMkLst>
            <pc:docMk/>
            <pc:sldMk cId="1214229179" sldId="383"/>
            <ac:spMk id="40" creationId="{3178BA31-48FA-4F98-A4C1-542F9C88262C}"/>
          </ac:spMkLst>
        </pc:spChg>
        <pc:spChg chg="add mod">
          <ac:chgData name="Christina Morrow" userId="43989237-7c22-4017-8756-22442f7f3983" providerId="ADAL" clId="{23F27D2F-77A9-419D-8D77-0D9CA01ECD24}" dt="2020-10-14T19:51:20.932" v="11743" actId="1076"/>
          <ac:spMkLst>
            <pc:docMk/>
            <pc:sldMk cId="1214229179" sldId="383"/>
            <ac:spMk id="42" creationId="{F1CDB9F4-ACDD-4C82-B083-653D67CAED8A}"/>
          </ac:spMkLst>
        </pc:spChg>
        <pc:spChg chg="add mod">
          <ac:chgData name="Christina Morrow" userId="43989237-7c22-4017-8756-22442f7f3983" providerId="ADAL" clId="{23F27D2F-77A9-419D-8D77-0D9CA01ECD24}" dt="2020-10-14T19:57:19.161" v="11748" actId="122"/>
          <ac:spMkLst>
            <pc:docMk/>
            <pc:sldMk cId="1214229179" sldId="383"/>
            <ac:spMk id="44" creationId="{80612646-67DA-40B5-AFDA-464EDC869162}"/>
          </ac:spMkLst>
        </pc:spChg>
        <pc:spChg chg="add mod">
          <ac:chgData name="Christina Morrow" userId="43989237-7c22-4017-8756-22442f7f3983" providerId="ADAL" clId="{23F27D2F-77A9-419D-8D77-0D9CA01ECD24}" dt="2020-10-14T20:05:07.463" v="11937" actId="20577"/>
          <ac:spMkLst>
            <pc:docMk/>
            <pc:sldMk cId="1214229179" sldId="383"/>
            <ac:spMk id="50" creationId="{68DD0C63-4757-4D0B-9CC0-1E47117DE5B1}"/>
          </ac:spMkLst>
        </pc:spChg>
        <pc:spChg chg="add mod">
          <ac:chgData name="Christina Morrow" userId="43989237-7c22-4017-8756-22442f7f3983" providerId="ADAL" clId="{23F27D2F-77A9-419D-8D77-0D9CA01ECD24}" dt="2020-10-14T20:05:43.552" v="11945" actId="20577"/>
          <ac:spMkLst>
            <pc:docMk/>
            <pc:sldMk cId="1214229179" sldId="383"/>
            <ac:spMk id="51" creationId="{60C23CCC-F550-40E4-8CDA-CC84F7C08201}"/>
          </ac:spMkLst>
        </pc:spChg>
        <pc:spChg chg="add mod">
          <ac:chgData name="Christina Morrow" userId="43989237-7c22-4017-8756-22442f7f3983" providerId="ADAL" clId="{23F27D2F-77A9-419D-8D77-0D9CA01ECD24}" dt="2020-10-14T21:30:44.392" v="12728"/>
          <ac:spMkLst>
            <pc:docMk/>
            <pc:sldMk cId="1214229179" sldId="383"/>
            <ac:spMk id="54" creationId="{A28FC2CF-E263-4ADD-A307-F50DB6A453BD}"/>
          </ac:spMkLst>
        </pc:spChg>
        <pc:grpChg chg="add mod">
          <ac:chgData name="Christina Morrow" userId="43989237-7c22-4017-8756-22442f7f3983" providerId="ADAL" clId="{23F27D2F-77A9-419D-8D77-0D9CA01ECD24}" dt="2020-10-14T19:51:20.932" v="11743" actId="1076"/>
          <ac:grpSpMkLst>
            <pc:docMk/>
            <pc:sldMk cId="1214229179" sldId="383"/>
            <ac:grpSpMk id="34" creationId="{9C72B95C-8D9C-431A-84C3-B37973FD7C6D}"/>
          </ac:grpSpMkLst>
        </pc:grpChg>
        <pc:picChg chg="del">
          <ac:chgData name="Christina Morrow" userId="43989237-7c22-4017-8756-22442f7f3983" providerId="ADAL" clId="{23F27D2F-77A9-419D-8D77-0D9CA01ECD24}" dt="2020-10-14T11:58:07.820" v="11285" actId="478"/>
          <ac:picMkLst>
            <pc:docMk/>
            <pc:sldMk cId="1214229179" sldId="383"/>
            <ac:picMk id="10" creationId="{12C08F80-AD0F-4A74-87D1-CD179F9CBC8B}"/>
          </ac:picMkLst>
        </pc:picChg>
        <pc:picChg chg="del">
          <ac:chgData name="Christina Morrow" userId="43989237-7c22-4017-8756-22442f7f3983" providerId="ADAL" clId="{23F27D2F-77A9-419D-8D77-0D9CA01ECD24}" dt="2020-10-14T11:58:07.820" v="11285" actId="478"/>
          <ac:picMkLst>
            <pc:docMk/>
            <pc:sldMk cId="1214229179" sldId="383"/>
            <ac:picMk id="17" creationId="{B5D358CC-DEE4-462C-9332-FD540ADF2EB3}"/>
          </ac:picMkLst>
        </pc:picChg>
        <pc:picChg chg="add mod">
          <ac:chgData name="Christina Morrow" userId="43989237-7c22-4017-8756-22442f7f3983" providerId="ADAL" clId="{23F27D2F-77A9-419D-8D77-0D9CA01ECD24}" dt="2020-10-14T19:51:20.932" v="11743" actId="1076"/>
          <ac:picMkLst>
            <pc:docMk/>
            <pc:sldMk cId="1214229179" sldId="383"/>
            <ac:picMk id="26" creationId="{53E66F33-3D54-4967-9687-B6A8E0CDEDB1}"/>
          </ac:picMkLst>
        </pc:picChg>
        <pc:picChg chg="add mod">
          <ac:chgData name="Christina Morrow" userId="43989237-7c22-4017-8756-22442f7f3983" providerId="ADAL" clId="{23F27D2F-77A9-419D-8D77-0D9CA01ECD24}" dt="2020-10-14T19:51:20.932" v="11743" actId="1076"/>
          <ac:picMkLst>
            <pc:docMk/>
            <pc:sldMk cId="1214229179" sldId="383"/>
            <ac:picMk id="28" creationId="{19D26386-857F-40CA-B535-2E3E783E45C3}"/>
          </ac:picMkLst>
        </pc:picChg>
        <pc:picChg chg="add mod">
          <ac:chgData name="Christina Morrow" userId="43989237-7c22-4017-8756-22442f7f3983" providerId="ADAL" clId="{23F27D2F-77A9-419D-8D77-0D9CA01ECD24}" dt="2020-10-14T12:09:04.250" v="11414" actId="164"/>
          <ac:picMkLst>
            <pc:docMk/>
            <pc:sldMk cId="1214229179" sldId="383"/>
            <ac:picMk id="31" creationId="{02312548-64B5-41D1-B896-AB16C6C32D53}"/>
          </ac:picMkLst>
        </pc:picChg>
        <pc:picChg chg="add mod">
          <ac:chgData name="Christina Morrow" userId="43989237-7c22-4017-8756-22442f7f3983" providerId="ADAL" clId="{23F27D2F-77A9-419D-8D77-0D9CA01ECD24}" dt="2020-10-14T19:51:40.765" v="11744" actId="1076"/>
          <ac:picMkLst>
            <pc:docMk/>
            <pc:sldMk cId="1214229179" sldId="383"/>
            <ac:picMk id="36" creationId="{11501660-D74B-4E4F-BD50-E90F706C9048}"/>
          </ac:picMkLst>
        </pc:picChg>
        <pc:picChg chg="add mod">
          <ac:chgData name="Christina Morrow" userId="43989237-7c22-4017-8756-22442f7f3983" providerId="ADAL" clId="{23F27D2F-77A9-419D-8D77-0D9CA01ECD24}" dt="2020-10-14T19:51:40.765" v="11744" actId="1076"/>
          <ac:picMkLst>
            <pc:docMk/>
            <pc:sldMk cId="1214229179" sldId="383"/>
            <ac:picMk id="46" creationId="{4270D5ED-ACCC-4000-8939-5F1B1B331358}"/>
          </ac:picMkLst>
        </pc:picChg>
        <pc:picChg chg="add mod">
          <ac:chgData name="Christina Morrow" userId="43989237-7c22-4017-8756-22442f7f3983" providerId="ADAL" clId="{23F27D2F-77A9-419D-8D77-0D9CA01ECD24}" dt="2020-10-14T19:51:40.765" v="11744" actId="1076"/>
          <ac:picMkLst>
            <pc:docMk/>
            <pc:sldMk cId="1214229179" sldId="383"/>
            <ac:picMk id="48" creationId="{B72F35DD-38EA-483E-8567-4953655F34A5}"/>
          </ac:picMkLst>
        </pc:picChg>
        <pc:picChg chg="add mod">
          <ac:chgData name="Christina Morrow" userId="43989237-7c22-4017-8756-22442f7f3983" providerId="ADAL" clId="{23F27D2F-77A9-419D-8D77-0D9CA01ECD24}" dt="2020-10-14T19:51:40.765" v="11744" actId="1076"/>
          <ac:picMkLst>
            <pc:docMk/>
            <pc:sldMk cId="1214229179" sldId="383"/>
            <ac:picMk id="52" creationId="{28FE4C5D-A331-4703-A142-3452050311F8}"/>
          </ac:picMkLst>
        </pc:picChg>
      </pc:sldChg>
      <pc:sldChg chg="modSp add del mod">
        <pc:chgData name="Christina Morrow" userId="43989237-7c22-4017-8756-22442f7f3983" providerId="ADAL" clId="{23F27D2F-77A9-419D-8D77-0D9CA01ECD24}" dt="2020-10-14T02:39:15.672" v="11117" actId="47"/>
        <pc:sldMkLst>
          <pc:docMk/>
          <pc:sldMk cId="2771220493" sldId="383"/>
        </pc:sldMkLst>
        <pc:spChg chg="mod">
          <ac:chgData name="Christina Morrow" userId="43989237-7c22-4017-8756-22442f7f3983" providerId="ADAL" clId="{23F27D2F-77A9-419D-8D77-0D9CA01ECD24}" dt="2020-10-14T02:38:33.326" v="11114" actId="1076"/>
          <ac:spMkLst>
            <pc:docMk/>
            <pc:sldMk cId="2771220493" sldId="383"/>
            <ac:spMk id="6" creationId="{73F8066A-FEB3-4CB2-80CF-695C0A86598C}"/>
          </ac:spMkLst>
        </pc:spChg>
        <pc:spChg chg="mod">
          <ac:chgData name="Christina Morrow" userId="43989237-7c22-4017-8756-22442f7f3983" providerId="ADAL" clId="{23F27D2F-77A9-419D-8D77-0D9CA01ECD24}" dt="2020-10-14T02:38:44.936" v="11116" actId="1076"/>
          <ac:spMkLst>
            <pc:docMk/>
            <pc:sldMk cId="2771220493" sldId="383"/>
            <ac:spMk id="18" creationId="{0926D611-2422-4544-860F-57A764828438}"/>
          </ac:spMkLst>
        </pc:spChg>
        <pc:picChg chg="mod">
          <ac:chgData name="Christina Morrow" userId="43989237-7c22-4017-8756-22442f7f3983" providerId="ADAL" clId="{23F27D2F-77A9-419D-8D77-0D9CA01ECD24}" dt="2020-10-14T02:38:37.179" v="11115" actId="1076"/>
          <ac:picMkLst>
            <pc:docMk/>
            <pc:sldMk cId="2771220493" sldId="383"/>
            <ac:picMk id="17" creationId="{B5D358CC-DEE4-462C-9332-FD540ADF2EB3}"/>
          </ac:picMkLst>
        </pc:picChg>
      </pc:sldChg>
      <pc:sldChg chg="addSp delSp modSp add del mod ord">
        <pc:chgData name="Christina Morrow" userId="43989237-7c22-4017-8756-22442f7f3983" providerId="ADAL" clId="{23F27D2F-77A9-419D-8D77-0D9CA01ECD24}" dt="2020-10-14T02:19:26.272" v="10990" actId="47"/>
        <pc:sldMkLst>
          <pc:docMk/>
          <pc:sldMk cId="2969700992" sldId="383"/>
        </pc:sldMkLst>
        <pc:spChg chg="mod">
          <ac:chgData name="Christina Morrow" userId="43989237-7c22-4017-8756-22442f7f3983" providerId="ADAL" clId="{23F27D2F-77A9-419D-8D77-0D9CA01ECD24}" dt="2020-10-14T02:19:04.605" v="10989" actId="1076"/>
          <ac:spMkLst>
            <pc:docMk/>
            <pc:sldMk cId="2969700992" sldId="383"/>
            <ac:spMk id="43" creationId="{ED17D291-CA33-4462-9594-37CC8C4ED5A3}"/>
          </ac:spMkLst>
        </pc:spChg>
        <pc:picChg chg="add mod">
          <ac:chgData name="Christina Morrow" userId="43989237-7c22-4017-8756-22442f7f3983" providerId="ADAL" clId="{23F27D2F-77A9-419D-8D77-0D9CA01ECD24}" dt="2020-10-14T02:18:48.173" v="10971" actId="1076"/>
          <ac:picMkLst>
            <pc:docMk/>
            <pc:sldMk cId="2969700992" sldId="383"/>
            <ac:picMk id="20" creationId="{03EF9D6A-0211-4145-8E6A-E02C66DE94AF}"/>
          </ac:picMkLst>
        </pc:picChg>
        <pc:picChg chg="del">
          <ac:chgData name="Christina Morrow" userId="43989237-7c22-4017-8756-22442f7f3983" providerId="ADAL" clId="{23F27D2F-77A9-419D-8D77-0D9CA01ECD24}" dt="2020-10-14T02:18:34.494" v="10968" actId="478"/>
          <ac:picMkLst>
            <pc:docMk/>
            <pc:sldMk cId="2969700992" sldId="383"/>
            <ac:picMk id="22" creationId="{8119C263-BC27-4181-9ABB-D8EB2F3D7CAD}"/>
          </ac:picMkLst>
        </pc:picChg>
      </pc:sldChg>
      <pc:sldChg chg="modSp add del mod modAnim">
        <pc:chgData name="Christina Morrow" userId="43989237-7c22-4017-8756-22442f7f3983" providerId="ADAL" clId="{23F27D2F-77A9-419D-8D77-0D9CA01ECD24}" dt="2020-10-14T19:59:05.073" v="11749" actId="47"/>
        <pc:sldMkLst>
          <pc:docMk/>
          <pc:sldMk cId="3641319879" sldId="384"/>
        </pc:sldMkLst>
        <pc:spChg chg="mod">
          <ac:chgData name="Christina Morrow" userId="43989237-7c22-4017-8756-22442f7f3983" providerId="ADAL" clId="{23F27D2F-77A9-419D-8D77-0D9CA01ECD24}" dt="2020-10-14T13:52:24.652" v="11486"/>
          <ac:spMkLst>
            <pc:docMk/>
            <pc:sldMk cId="3641319879" sldId="384"/>
            <ac:spMk id="22" creationId="{0E364063-923E-4D8F-B382-C24782623BA9}"/>
          </ac:spMkLst>
        </pc:spChg>
        <pc:spChg chg="mod">
          <ac:chgData name="Christina Morrow" userId="43989237-7c22-4017-8756-22442f7f3983" providerId="ADAL" clId="{23F27D2F-77A9-419D-8D77-0D9CA01ECD24}" dt="2020-10-14T13:52:36.116" v="11487"/>
          <ac:spMkLst>
            <pc:docMk/>
            <pc:sldMk cId="3641319879" sldId="384"/>
            <ac:spMk id="24" creationId="{2A013A05-9C50-42D1-B9BC-CB955EC92B3E}"/>
          </ac:spMkLst>
        </pc:spChg>
        <pc:spChg chg="mod">
          <ac:chgData name="Christina Morrow" userId="43989237-7c22-4017-8756-22442f7f3983" providerId="ADAL" clId="{23F27D2F-77A9-419D-8D77-0D9CA01ECD24}" dt="2020-10-14T13:52:50.669" v="11490"/>
          <ac:spMkLst>
            <pc:docMk/>
            <pc:sldMk cId="3641319879" sldId="384"/>
            <ac:spMk id="38" creationId="{88E8A2EF-6B15-498F-B3BE-1FE37DE3694B}"/>
          </ac:spMkLst>
        </pc:spChg>
        <pc:spChg chg="mod">
          <ac:chgData name="Christina Morrow" userId="43989237-7c22-4017-8756-22442f7f3983" providerId="ADAL" clId="{23F27D2F-77A9-419D-8D77-0D9CA01ECD24}" dt="2020-10-14T13:53:00.261" v="11491"/>
          <ac:spMkLst>
            <pc:docMk/>
            <pc:sldMk cId="3641319879" sldId="384"/>
            <ac:spMk id="40" creationId="{3178BA31-48FA-4F98-A4C1-542F9C88262C}"/>
          </ac:spMkLst>
        </pc:spChg>
        <pc:spChg chg="mod">
          <ac:chgData name="Christina Morrow" userId="43989237-7c22-4017-8756-22442f7f3983" providerId="ADAL" clId="{23F27D2F-77A9-419D-8D77-0D9CA01ECD24}" dt="2020-10-14T13:53:29.463" v="11493"/>
          <ac:spMkLst>
            <pc:docMk/>
            <pc:sldMk cId="3641319879" sldId="384"/>
            <ac:spMk id="42" creationId="{F1CDB9F4-ACDD-4C82-B083-653D67CAED8A}"/>
          </ac:spMkLst>
        </pc:spChg>
        <pc:spChg chg="mod">
          <ac:chgData name="Christina Morrow" userId="43989237-7c22-4017-8756-22442f7f3983" providerId="ADAL" clId="{23F27D2F-77A9-419D-8D77-0D9CA01ECD24}" dt="2020-10-14T13:53:15.048" v="11492"/>
          <ac:spMkLst>
            <pc:docMk/>
            <pc:sldMk cId="3641319879" sldId="384"/>
            <ac:spMk id="44" creationId="{80612646-67DA-40B5-AFDA-464EDC869162}"/>
          </ac:spMkLst>
        </pc:spChg>
      </pc:sldChg>
      <pc:sldChg chg="addSp delSp modSp add mod">
        <pc:chgData name="Christina Morrow" userId="43989237-7c22-4017-8756-22442f7f3983" providerId="ADAL" clId="{23F27D2F-77A9-419D-8D77-0D9CA01ECD24}" dt="2020-10-15T15:39:04.317" v="14293" actId="20577"/>
        <pc:sldMkLst>
          <pc:docMk/>
          <pc:sldMk cId="7847819" sldId="385"/>
        </pc:sldMkLst>
        <pc:spChg chg="add mod">
          <ac:chgData name="Christina Morrow" userId="43989237-7c22-4017-8756-22442f7f3983" providerId="ADAL" clId="{23F27D2F-77A9-419D-8D77-0D9CA01ECD24}" dt="2020-10-15T15:39:04.317" v="14293" actId="20577"/>
          <ac:spMkLst>
            <pc:docMk/>
            <pc:sldMk cId="7847819" sldId="385"/>
            <ac:spMk id="2" creationId="{CED3D072-4A2E-4A19-97ED-87C49480BF75}"/>
          </ac:spMkLst>
        </pc:spChg>
        <pc:spChg chg="del mod">
          <ac:chgData name="Christina Morrow" userId="43989237-7c22-4017-8756-22442f7f3983" providerId="ADAL" clId="{23F27D2F-77A9-419D-8D77-0D9CA01ECD24}" dt="2020-10-14T19:24:13.545" v="11551" actId="478"/>
          <ac:spMkLst>
            <pc:docMk/>
            <pc:sldMk cId="7847819" sldId="385"/>
            <ac:spMk id="4" creationId="{30F773DE-B5A9-4E3A-9605-4C8977872E2D}"/>
          </ac:spMkLst>
        </pc:spChg>
        <pc:spChg chg="del mod">
          <ac:chgData name="Christina Morrow" userId="43989237-7c22-4017-8756-22442f7f3983" providerId="ADAL" clId="{23F27D2F-77A9-419D-8D77-0D9CA01ECD24}" dt="2020-10-14T19:24:14.930" v="11553" actId="478"/>
          <ac:spMkLst>
            <pc:docMk/>
            <pc:sldMk cId="7847819" sldId="385"/>
            <ac:spMk id="5" creationId="{2B674AFB-32D9-4238-A2F3-97E198CDB4EC}"/>
          </ac:spMkLst>
        </pc:spChg>
        <pc:spChg chg="del mod">
          <ac:chgData name="Christina Morrow" userId="43989237-7c22-4017-8756-22442f7f3983" providerId="ADAL" clId="{23F27D2F-77A9-419D-8D77-0D9CA01ECD24}" dt="2020-10-15T15:38:58.358" v="14272" actId="478"/>
          <ac:spMkLst>
            <pc:docMk/>
            <pc:sldMk cId="7847819" sldId="385"/>
            <ac:spMk id="14" creationId="{5467BE28-0ADA-4F38-9E14-24108F6ECDE4}"/>
          </ac:spMkLst>
        </pc:spChg>
        <pc:spChg chg="add mod">
          <ac:chgData name="Christina Morrow" userId="43989237-7c22-4017-8756-22442f7f3983" providerId="ADAL" clId="{23F27D2F-77A9-419D-8D77-0D9CA01ECD24}" dt="2020-10-14T21:30:59.024" v="12730"/>
          <ac:spMkLst>
            <pc:docMk/>
            <pc:sldMk cId="7847819" sldId="385"/>
            <ac:spMk id="16" creationId="{F672C2CA-0613-4F08-A46D-C8D77EFC438A}"/>
          </ac:spMkLst>
        </pc:spChg>
        <pc:picChg chg="del">
          <ac:chgData name="Christina Morrow" userId="43989237-7c22-4017-8756-22442f7f3983" providerId="ADAL" clId="{23F27D2F-77A9-419D-8D77-0D9CA01ECD24}" dt="2020-10-14T19:24:11.121" v="11548" actId="478"/>
          <ac:picMkLst>
            <pc:docMk/>
            <pc:sldMk cId="7847819" sldId="385"/>
            <ac:picMk id="2" creationId="{F0F52E29-0B0B-41FD-B739-906C1817944A}"/>
          </ac:picMkLst>
        </pc:picChg>
        <pc:picChg chg="del">
          <ac:chgData name="Christina Morrow" userId="43989237-7c22-4017-8756-22442f7f3983" providerId="ADAL" clId="{23F27D2F-77A9-419D-8D77-0D9CA01ECD24}" dt="2020-10-14T19:24:11.904" v="11549" actId="478"/>
          <ac:picMkLst>
            <pc:docMk/>
            <pc:sldMk cId="7847819" sldId="385"/>
            <ac:picMk id="6" creationId="{D589F77B-C8BD-483A-90D1-F43D1E2BBB4C}"/>
          </ac:picMkLst>
        </pc:picChg>
        <pc:picChg chg="add mod">
          <ac:chgData name="Christina Morrow" userId="43989237-7c22-4017-8756-22442f7f3983" providerId="ADAL" clId="{23F27D2F-77A9-419D-8D77-0D9CA01ECD24}" dt="2020-10-14T19:25:04.928" v="11578" actId="962"/>
          <ac:picMkLst>
            <pc:docMk/>
            <pc:sldMk cId="7847819" sldId="385"/>
            <ac:picMk id="8" creationId="{F39FE5AF-7840-4D0D-854E-EFA6E06FCC8F}"/>
          </ac:picMkLst>
        </pc:picChg>
        <pc:picChg chg="add del mod">
          <ac:chgData name="Christina Morrow" userId="43989237-7c22-4017-8756-22442f7f3983" providerId="ADAL" clId="{23F27D2F-77A9-419D-8D77-0D9CA01ECD24}" dt="2020-10-14T19:25:51.117" v="11581" actId="478"/>
          <ac:picMkLst>
            <pc:docMk/>
            <pc:sldMk cId="7847819" sldId="385"/>
            <ac:picMk id="11" creationId="{7BA0E01C-4286-4F8E-9543-71AFD1E80690}"/>
          </ac:picMkLst>
        </pc:picChg>
        <pc:picChg chg="add mod">
          <ac:chgData name="Christina Morrow" userId="43989237-7c22-4017-8756-22442f7f3983" providerId="ADAL" clId="{23F27D2F-77A9-419D-8D77-0D9CA01ECD24}" dt="2020-10-14T19:26:18.239" v="11584" actId="27614"/>
          <ac:picMkLst>
            <pc:docMk/>
            <pc:sldMk cId="7847819" sldId="385"/>
            <ac:picMk id="13" creationId="{4E1F05A0-23AA-45B8-ACF9-2F82208272FF}"/>
          </ac:picMkLst>
        </pc:picChg>
      </pc:sldChg>
      <pc:sldChg chg="addSp delSp modSp add mod">
        <pc:chgData name="Christina Morrow" userId="43989237-7c22-4017-8756-22442f7f3983" providerId="ADAL" clId="{23F27D2F-77A9-419D-8D77-0D9CA01ECD24}" dt="2020-10-15T15:44:44.692" v="14468" actId="1076"/>
        <pc:sldMkLst>
          <pc:docMk/>
          <pc:sldMk cId="900610638" sldId="386"/>
        </pc:sldMkLst>
        <pc:spChg chg="add">
          <ac:chgData name="Christina Morrow" userId="43989237-7c22-4017-8756-22442f7f3983" providerId="ADAL" clId="{23F27D2F-77A9-419D-8D77-0D9CA01ECD24}" dt="2020-10-15T15:30:38.772" v="14213" actId="22"/>
          <ac:spMkLst>
            <pc:docMk/>
            <pc:sldMk cId="900610638" sldId="386"/>
            <ac:spMk id="2" creationId="{DAA2D33C-2500-438B-87F7-224239775BA0}"/>
          </ac:spMkLst>
        </pc:spChg>
        <pc:spChg chg="add mod">
          <ac:chgData name="Christina Morrow" userId="43989237-7c22-4017-8756-22442f7f3983" providerId="ADAL" clId="{23F27D2F-77A9-419D-8D77-0D9CA01ECD24}" dt="2020-10-15T15:39:16.781" v="14316" actId="20577"/>
          <ac:spMkLst>
            <pc:docMk/>
            <pc:sldMk cId="900610638" sldId="386"/>
            <ac:spMk id="5" creationId="{605D45F9-3A74-4DD1-B524-2EE8034A8046}"/>
          </ac:spMkLst>
        </pc:spChg>
        <pc:spChg chg="add del mod">
          <ac:chgData name="Christina Morrow" userId="43989237-7c22-4017-8756-22442f7f3983" providerId="ADAL" clId="{23F27D2F-77A9-419D-8D77-0D9CA01ECD24}" dt="2020-10-15T15:30:37.985" v="14212" actId="478"/>
          <ac:spMkLst>
            <pc:docMk/>
            <pc:sldMk cId="900610638" sldId="386"/>
            <ac:spMk id="11" creationId="{3F680AFA-4421-482A-A2F5-66B1AC91031D}"/>
          </ac:spMkLst>
        </pc:spChg>
        <pc:spChg chg="del mod">
          <ac:chgData name="Christina Morrow" userId="43989237-7c22-4017-8756-22442f7f3983" providerId="ADAL" clId="{23F27D2F-77A9-419D-8D77-0D9CA01ECD24}" dt="2020-10-15T15:39:10.271" v="14295" actId="478"/>
          <ac:spMkLst>
            <pc:docMk/>
            <pc:sldMk cId="900610638" sldId="386"/>
            <ac:spMk id="14" creationId="{5467BE28-0ADA-4F38-9E14-24108F6ECDE4}"/>
          </ac:spMkLst>
        </pc:spChg>
        <pc:picChg chg="add mod">
          <ac:chgData name="Christina Morrow" userId="43989237-7c22-4017-8756-22442f7f3983" providerId="ADAL" clId="{23F27D2F-77A9-419D-8D77-0D9CA01ECD24}" dt="2020-10-15T15:44:41.104" v="14467" actId="1076"/>
          <ac:picMkLst>
            <pc:docMk/>
            <pc:sldMk cId="900610638" sldId="386"/>
            <ac:picMk id="4" creationId="{5E3F9760-C357-45B6-8A03-2AE34C2A9C77}"/>
          </ac:picMkLst>
        </pc:picChg>
        <pc:picChg chg="add del mod">
          <ac:chgData name="Christina Morrow" userId="43989237-7c22-4017-8756-22442f7f3983" providerId="ADAL" clId="{23F27D2F-77A9-419D-8D77-0D9CA01ECD24}" dt="2020-10-14T19:27:19.536" v="11599" actId="478"/>
          <ac:picMkLst>
            <pc:docMk/>
            <pc:sldMk cId="900610638" sldId="386"/>
            <ac:picMk id="6" creationId="{360903D2-B2AC-41DF-AB69-FE479DE82531}"/>
          </ac:picMkLst>
        </pc:picChg>
        <pc:picChg chg="del">
          <ac:chgData name="Christina Morrow" userId="43989237-7c22-4017-8756-22442f7f3983" providerId="ADAL" clId="{23F27D2F-77A9-419D-8D77-0D9CA01ECD24}" dt="2020-10-14T19:26:25.371" v="11590" actId="478"/>
          <ac:picMkLst>
            <pc:docMk/>
            <pc:sldMk cId="900610638" sldId="386"/>
            <ac:picMk id="8" creationId="{F39FE5AF-7840-4D0D-854E-EFA6E06FCC8F}"/>
          </ac:picMkLst>
        </pc:picChg>
        <pc:picChg chg="add mod modCrop">
          <ac:chgData name="Christina Morrow" userId="43989237-7c22-4017-8756-22442f7f3983" providerId="ADAL" clId="{23F27D2F-77A9-419D-8D77-0D9CA01ECD24}" dt="2020-10-15T15:44:44.692" v="14468" actId="1076"/>
          <ac:picMkLst>
            <pc:docMk/>
            <pc:sldMk cId="900610638" sldId="386"/>
            <ac:picMk id="9" creationId="{3EF53148-24EA-4C88-811B-61597605FD59}"/>
          </ac:picMkLst>
        </pc:picChg>
        <pc:picChg chg="del">
          <ac:chgData name="Christina Morrow" userId="43989237-7c22-4017-8756-22442f7f3983" providerId="ADAL" clId="{23F27D2F-77A9-419D-8D77-0D9CA01ECD24}" dt="2020-10-14T19:26:26.054" v="11591" actId="478"/>
          <ac:picMkLst>
            <pc:docMk/>
            <pc:sldMk cId="900610638" sldId="386"/>
            <ac:picMk id="13" creationId="{4E1F05A0-23AA-45B8-ACF9-2F82208272FF}"/>
          </ac:picMkLst>
        </pc:picChg>
      </pc:sldChg>
      <pc:sldChg chg="addSp delSp modSp add mod ord">
        <pc:chgData name="Christina Morrow" userId="43989237-7c22-4017-8756-22442f7f3983" providerId="ADAL" clId="{23F27D2F-77A9-419D-8D77-0D9CA01ECD24}" dt="2020-10-15T15:44:51.170" v="14469" actId="1076"/>
        <pc:sldMkLst>
          <pc:docMk/>
          <pc:sldMk cId="2236119949" sldId="387"/>
        </pc:sldMkLst>
        <pc:spChg chg="add">
          <ac:chgData name="Christina Morrow" userId="43989237-7c22-4017-8756-22442f7f3983" providerId="ADAL" clId="{23F27D2F-77A9-419D-8D77-0D9CA01ECD24}" dt="2020-10-15T15:30:42.701" v="14214" actId="22"/>
          <ac:spMkLst>
            <pc:docMk/>
            <pc:sldMk cId="2236119949" sldId="387"/>
            <ac:spMk id="2" creationId="{899ED5A7-A969-408B-A758-672EE4E61480}"/>
          </ac:spMkLst>
        </pc:spChg>
        <pc:spChg chg="add mod">
          <ac:chgData name="Christina Morrow" userId="43989237-7c22-4017-8756-22442f7f3983" providerId="ADAL" clId="{23F27D2F-77A9-419D-8D77-0D9CA01ECD24}" dt="2020-10-15T15:39:30.116" v="14351" actId="20577"/>
          <ac:spMkLst>
            <pc:docMk/>
            <pc:sldMk cId="2236119949" sldId="387"/>
            <ac:spMk id="4" creationId="{8F2F9569-C249-449F-A8C8-6AFBB6E4A714}"/>
          </ac:spMkLst>
        </pc:spChg>
        <pc:spChg chg="del mod">
          <ac:chgData name="Christina Morrow" userId="43989237-7c22-4017-8756-22442f7f3983" providerId="ADAL" clId="{23F27D2F-77A9-419D-8D77-0D9CA01ECD24}" dt="2020-10-15T15:39:21.928" v="14318" actId="478"/>
          <ac:spMkLst>
            <pc:docMk/>
            <pc:sldMk cId="2236119949" sldId="387"/>
            <ac:spMk id="14" creationId="{5467BE28-0ADA-4F38-9E14-24108F6ECDE4}"/>
          </ac:spMkLst>
        </pc:spChg>
        <pc:picChg chg="del">
          <ac:chgData name="Christina Morrow" userId="43989237-7c22-4017-8756-22442f7f3983" providerId="ADAL" clId="{23F27D2F-77A9-419D-8D77-0D9CA01ECD24}" dt="2020-10-14T19:28:33.688" v="11613" actId="478"/>
          <ac:picMkLst>
            <pc:docMk/>
            <pc:sldMk cId="2236119949" sldId="387"/>
            <ac:picMk id="4" creationId="{5E3F9760-C357-45B6-8A03-2AE34C2A9C77}"/>
          </ac:picMkLst>
        </pc:picChg>
        <pc:picChg chg="add mod">
          <ac:chgData name="Christina Morrow" userId="43989237-7c22-4017-8756-22442f7f3983" providerId="ADAL" clId="{23F27D2F-77A9-419D-8D77-0D9CA01ECD24}" dt="2020-10-14T19:29:17.739" v="11617" actId="27614"/>
          <ac:picMkLst>
            <pc:docMk/>
            <pc:sldMk cId="2236119949" sldId="387"/>
            <ac:picMk id="5" creationId="{C113F97E-8E40-4A5C-BFB5-1C1C09C59228}"/>
          </ac:picMkLst>
        </pc:picChg>
        <pc:picChg chg="add mod">
          <ac:chgData name="Christina Morrow" userId="43989237-7c22-4017-8756-22442f7f3983" providerId="ADAL" clId="{23F27D2F-77A9-419D-8D77-0D9CA01ECD24}" dt="2020-10-15T15:44:51.170" v="14469" actId="1076"/>
          <ac:picMkLst>
            <pc:docMk/>
            <pc:sldMk cId="2236119949" sldId="387"/>
            <ac:picMk id="7" creationId="{C131443F-84A6-46B6-A089-02BF9CFD35D5}"/>
          </ac:picMkLst>
        </pc:picChg>
        <pc:picChg chg="del">
          <ac:chgData name="Christina Morrow" userId="43989237-7c22-4017-8756-22442f7f3983" providerId="ADAL" clId="{23F27D2F-77A9-419D-8D77-0D9CA01ECD24}" dt="2020-10-14T19:28:34.207" v="11614" actId="478"/>
          <ac:picMkLst>
            <pc:docMk/>
            <pc:sldMk cId="2236119949" sldId="387"/>
            <ac:picMk id="9" creationId="{3EF53148-24EA-4C88-811B-61597605FD59}"/>
          </ac:picMkLst>
        </pc:picChg>
      </pc:sldChg>
      <pc:sldChg chg="addSp delSp modSp add del mod">
        <pc:chgData name="Christina Morrow" userId="43989237-7c22-4017-8756-22442f7f3983" providerId="ADAL" clId="{23F27D2F-77A9-419D-8D77-0D9CA01ECD24}" dt="2020-10-14T20:31:05.677" v="12349" actId="47"/>
        <pc:sldMkLst>
          <pc:docMk/>
          <pc:sldMk cId="2038063999" sldId="388"/>
        </pc:sldMkLst>
        <pc:spChg chg="mod topLvl">
          <ac:chgData name="Christina Morrow" userId="43989237-7c22-4017-8756-22442f7f3983" providerId="ADAL" clId="{23F27D2F-77A9-419D-8D77-0D9CA01ECD24}" dt="2020-10-14T20:10:45.774" v="11999" actId="164"/>
          <ac:spMkLst>
            <pc:docMk/>
            <pc:sldMk cId="2038063999" sldId="388"/>
            <ac:spMk id="2" creationId="{FD40134F-A8E2-4B30-9988-5A038936D101}"/>
          </ac:spMkLst>
        </pc:spChg>
        <pc:spChg chg="del mod topLvl">
          <ac:chgData name="Christina Morrow" userId="43989237-7c22-4017-8756-22442f7f3983" providerId="ADAL" clId="{23F27D2F-77A9-419D-8D77-0D9CA01ECD24}" dt="2020-10-14T20:28:34.482" v="12292" actId="478"/>
          <ac:spMkLst>
            <pc:docMk/>
            <pc:sldMk cId="2038063999" sldId="388"/>
            <ac:spMk id="4" creationId="{13F8F131-611A-42D5-A84D-E4CFE7A112A0}"/>
          </ac:spMkLst>
        </pc:spChg>
        <pc:spChg chg="mod topLvl">
          <ac:chgData name="Christina Morrow" userId="43989237-7c22-4017-8756-22442f7f3983" providerId="ADAL" clId="{23F27D2F-77A9-419D-8D77-0D9CA01ECD24}" dt="2020-10-14T20:10:45.774" v="11999" actId="164"/>
          <ac:spMkLst>
            <pc:docMk/>
            <pc:sldMk cId="2038063999" sldId="388"/>
            <ac:spMk id="6" creationId="{67DADA79-ABAE-444F-A6DC-7B447A1DCEE6}"/>
          </ac:spMkLst>
        </pc:spChg>
        <pc:spChg chg="mod topLvl">
          <ac:chgData name="Christina Morrow" userId="43989237-7c22-4017-8756-22442f7f3983" providerId="ADAL" clId="{23F27D2F-77A9-419D-8D77-0D9CA01ECD24}" dt="2020-10-14T20:14:46.972" v="12080" actId="207"/>
          <ac:spMkLst>
            <pc:docMk/>
            <pc:sldMk cId="2038063999" sldId="388"/>
            <ac:spMk id="8" creationId="{AAA6A7D0-B881-43FC-83A3-55F70A89F8CD}"/>
          </ac:spMkLst>
        </pc:spChg>
        <pc:spChg chg="mod topLvl">
          <ac:chgData name="Christina Morrow" userId="43989237-7c22-4017-8756-22442f7f3983" providerId="ADAL" clId="{23F27D2F-77A9-419D-8D77-0D9CA01ECD24}" dt="2020-10-14T20:14:46.446" v="12079" actId="207"/>
          <ac:spMkLst>
            <pc:docMk/>
            <pc:sldMk cId="2038063999" sldId="388"/>
            <ac:spMk id="9" creationId="{33697EC4-793D-49C3-AADB-095DD444FE9B}"/>
          </ac:spMkLst>
        </pc:spChg>
        <pc:spChg chg="mod">
          <ac:chgData name="Christina Morrow" userId="43989237-7c22-4017-8756-22442f7f3983" providerId="ADAL" clId="{23F27D2F-77A9-419D-8D77-0D9CA01ECD24}" dt="2020-10-14T20:14:55.012" v="12081" actId="207"/>
          <ac:spMkLst>
            <pc:docMk/>
            <pc:sldMk cId="2038063999" sldId="388"/>
            <ac:spMk id="10" creationId="{8D569B65-8EDB-46BE-816B-CCEEA7D34F00}"/>
          </ac:spMkLst>
        </pc:spChg>
        <pc:spChg chg="del mod topLvl">
          <ac:chgData name="Christina Morrow" userId="43989237-7c22-4017-8756-22442f7f3983" providerId="ADAL" clId="{23F27D2F-77A9-419D-8D77-0D9CA01ECD24}" dt="2020-10-14T20:16:47.590" v="12154" actId="478"/>
          <ac:spMkLst>
            <pc:docMk/>
            <pc:sldMk cId="2038063999" sldId="388"/>
            <ac:spMk id="20" creationId="{03915A7D-A2AD-4077-938D-29C1027D599E}"/>
          </ac:spMkLst>
        </pc:spChg>
        <pc:spChg chg="del mod topLvl">
          <ac:chgData name="Christina Morrow" userId="43989237-7c22-4017-8756-22442f7f3983" providerId="ADAL" clId="{23F27D2F-77A9-419D-8D77-0D9CA01ECD24}" dt="2020-10-14T20:16:45.889" v="12152" actId="478"/>
          <ac:spMkLst>
            <pc:docMk/>
            <pc:sldMk cId="2038063999" sldId="388"/>
            <ac:spMk id="22" creationId="{F1286993-F5D0-4CA2-900D-C55E783D9532}"/>
          </ac:spMkLst>
        </pc:spChg>
        <pc:spChg chg="del mod topLvl">
          <ac:chgData name="Christina Morrow" userId="43989237-7c22-4017-8756-22442f7f3983" providerId="ADAL" clId="{23F27D2F-77A9-419D-8D77-0D9CA01ECD24}" dt="2020-10-14T20:15:40.071" v="12104" actId="478"/>
          <ac:spMkLst>
            <pc:docMk/>
            <pc:sldMk cId="2038063999" sldId="388"/>
            <ac:spMk id="24" creationId="{0F69F403-81C4-4E46-9882-CF9366880F70}"/>
          </ac:spMkLst>
        </pc:spChg>
        <pc:spChg chg="del">
          <ac:chgData name="Christina Morrow" userId="43989237-7c22-4017-8756-22442f7f3983" providerId="ADAL" clId="{23F27D2F-77A9-419D-8D77-0D9CA01ECD24}" dt="2020-10-14T20:07:07.856" v="11952" actId="478"/>
          <ac:spMkLst>
            <pc:docMk/>
            <pc:sldMk cId="2038063999" sldId="388"/>
            <ac:spMk id="26" creationId="{D7586AEB-1960-420A-B2C3-DD0FF5346138}"/>
          </ac:spMkLst>
        </pc:spChg>
        <pc:spChg chg="add mod">
          <ac:chgData name="Christina Morrow" userId="43989237-7c22-4017-8756-22442f7f3983" providerId="ADAL" clId="{23F27D2F-77A9-419D-8D77-0D9CA01ECD24}" dt="2020-10-14T20:15:43.106" v="12105" actId="1076"/>
          <ac:spMkLst>
            <pc:docMk/>
            <pc:sldMk cId="2038063999" sldId="388"/>
            <ac:spMk id="28" creationId="{FCB2BC4B-AD49-4F1E-875E-63E52A247B7E}"/>
          </ac:spMkLst>
        </pc:spChg>
        <pc:spChg chg="add mod">
          <ac:chgData name="Christina Morrow" userId="43989237-7c22-4017-8756-22442f7f3983" providerId="ADAL" clId="{23F27D2F-77A9-419D-8D77-0D9CA01ECD24}" dt="2020-10-14T20:16:43.519" v="12150" actId="1076"/>
          <ac:spMkLst>
            <pc:docMk/>
            <pc:sldMk cId="2038063999" sldId="388"/>
            <ac:spMk id="29" creationId="{807B5F82-C7FC-47C5-AE3E-A8217B170DE6}"/>
          </ac:spMkLst>
        </pc:spChg>
        <pc:spChg chg="add mod">
          <ac:chgData name="Christina Morrow" userId="43989237-7c22-4017-8756-22442f7f3983" providerId="ADAL" clId="{23F27D2F-77A9-419D-8D77-0D9CA01ECD24}" dt="2020-10-14T20:16:17.624" v="12130" actId="207"/>
          <ac:spMkLst>
            <pc:docMk/>
            <pc:sldMk cId="2038063999" sldId="388"/>
            <ac:spMk id="30" creationId="{925EF2BA-2ADE-47FF-92CC-E96944C98928}"/>
          </ac:spMkLst>
        </pc:spChg>
        <pc:spChg chg="add mod">
          <ac:chgData name="Christina Morrow" userId="43989237-7c22-4017-8756-22442f7f3983" providerId="ADAL" clId="{23F27D2F-77A9-419D-8D77-0D9CA01ECD24}" dt="2020-10-14T20:28:40.017" v="12308" actId="20577"/>
          <ac:spMkLst>
            <pc:docMk/>
            <pc:sldMk cId="2038063999" sldId="388"/>
            <ac:spMk id="31" creationId="{286799CE-948A-4E7C-A378-D90F11D0D28E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104" creationId="{D3BC72EB-D134-4220-B733-004BF2A15A5F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105" creationId="{1BA01445-3975-465C-874D-61ABD90CA933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115" creationId="{A294EAF9-717B-4B47-9106-FEC5F3CA3798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116" creationId="{3A6DA147-F11B-4833-951C-62E94807C993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0" creationId="{6312712F-AE5A-4506-BA03-CD452F866076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1" creationId="{778C6814-DFB0-433B-A95C-B411EDF955C3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3" creationId="{50785646-3BC0-41B4-846F-3B1E692260A7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4" creationId="{0BEC294D-41DD-4633-A792-9317D127E286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5" creationId="{4FB68E61-A79B-4CE6-B363-776594EDB0B4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6" creationId="{2F46D9B0-AE95-4D73-BAC1-82DD606AD284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7" creationId="{EC558F00-D2AD-4CF5-81F0-16E594F76D20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8" creationId="{37EF819F-FD23-438A-A5B1-DC24F2038EDD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29" creationId="{3E628FC4-2DAD-47A7-BEEA-FCB6A8486048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30" creationId="{250A7857-E9A6-4483-BD89-AA546280569F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34" creationId="{F5D6B39A-E36D-4699-8A70-8D8959355CF6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36" creationId="{DC6F126F-0D40-40C8-84C8-104F9817B0DF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0" creationId="{AAEA928E-4E26-4260-BDA9-F6B8C15EC2CF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1" creationId="{F86FAE34-2495-496C-BF40-C399CD0C965A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2" creationId="{1054DA59-83A9-4129-B47F-71AFFB69776C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5" creationId="{A003D3A1-B72C-4DDF-B7B8-F6DCDED3DE55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6" creationId="{25ED707D-8012-49A5-9F4E-FBEA5AFE3382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8" creationId="{BC15E8F8-CE47-4B5E-800E-E9CB9390411B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49" creationId="{E2E20059-BEAA-4675-9426-E72DF31B240A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0" creationId="{55FD8169-0AEC-4EBD-A087-58E501CB7301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1" creationId="{A3095DBF-47FD-42C8-9040-4656D0DCE64A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2" creationId="{1D67FAA7-E9AA-4DDC-8CC0-4169A198B195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3" creationId="{9ABE2358-2CE0-452D-A8BE-2E1B5998BA0C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4" creationId="{71996B00-7156-4BB3-8BC6-894DF554CA7B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5" creationId="{00CA7FDD-EEE7-4050-8DAC-94E178276AC3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59" creationId="{157A64EF-4C2F-4317-8BA2-EDB0753055DE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61" creationId="{2B6FD16A-689C-4D23-84CA-378FC9CB8546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65" creationId="{376CF049-41D1-4AE0-A758-DF76075AAC27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66" creationId="{6B1DD845-0818-49AF-9288-2DC39CB4D97B}"/>
          </ac:spMkLst>
        </pc:spChg>
        <pc:spChg chg="mod">
          <ac:chgData name="Christina Morrow" userId="43989237-7c22-4017-8756-22442f7f3983" providerId="ADAL" clId="{23F27D2F-77A9-419D-8D77-0D9CA01ECD24}" dt="2020-10-14T20:10:38.133" v="11998" actId="165"/>
          <ac:spMkLst>
            <pc:docMk/>
            <pc:sldMk cId="2038063999" sldId="388"/>
            <ac:spMk id="267" creationId="{462AEB90-7061-4EAE-9D4B-29689A8213E8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295" creationId="{4B6099AF-6C70-4CC3-AADE-CD55BD80ABE8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296" creationId="{47E2EF31-717C-4661-9F80-97BDB0269166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298" creationId="{FF72F467-1C32-4A51-985C-369AA13B9F85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299" creationId="{DE7EA2C1-24AA-4D6F-A0A7-808F56034EF9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0" creationId="{A9AEB4AE-7401-4524-ADDE-42754662D946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1" creationId="{B48F1C31-17F2-4D30-A66C-889278BDEA61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2" creationId="{C446D175-B987-4904-9D05-1C664AEBA82C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3" creationId="{6C51FDC9-AD61-432E-A7AC-4F0387824A2E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4" creationId="{159EC9C6-6621-4D0F-A629-E7DB8F13495A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5" creationId="{93D74A0D-EC08-4DB0-9379-7ACE6EB1E2B6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09" creationId="{DF8D9E20-632A-401F-988B-986E8FF3FE0F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11" creationId="{80EED19F-3774-4DDE-B612-64B61D3291E7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15" creationId="{1588FD08-1293-41A3-9EA2-0944B178449E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16" creationId="{77453037-733A-4DA2-B968-845D5F6C7F7F}"/>
          </ac:spMkLst>
        </pc:spChg>
        <pc:spChg chg="mod">
          <ac:chgData name="Christina Morrow" userId="43989237-7c22-4017-8756-22442f7f3983" providerId="ADAL" clId="{23F27D2F-77A9-419D-8D77-0D9CA01ECD24}" dt="2020-10-14T20:10:51.357" v="12001" actId="165"/>
          <ac:spMkLst>
            <pc:docMk/>
            <pc:sldMk cId="2038063999" sldId="388"/>
            <ac:spMk id="317" creationId="{CA8345F0-734F-452C-B608-67DD01A2445C}"/>
          </ac:spMkLst>
        </pc:spChg>
        <pc:grpChg chg="del mod">
          <ac:chgData name="Christina Morrow" userId="43989237-7c22-4017-8756-22442f7f3983" providerId="ADAL" clId="{23F27D2F-77A9-419D-8D77-0D9CA01ECD24}" dt="2020-10-14T20:10:28.870" v="11997" actId="165"/>
          <ac:grpSpMkLst>
            <pc:docMk/>
            <pc:sldMk cId="2038063999" sldId="388"/>
            <ac:grpSpMk id="7" creationId="{213ED724-08D3-43BB-91CA-9BEDD37CA84F}"/>
          </ac:grpSpMkLst>
        </pc:grpChg>
        <pc:grpChg chg="del mod topLvl">
          <ac:chgData name="Christina Morrow" userId="43989237-7c22-4017-8756-22442f7f3983" providerId="ADAL" clId="{23F27D2F-77A9-419D-8D77-0D9CA01ECD24}" dt="2020-10-14T20:10:38.133" v="11998" actId="165"/>
          <ac:grpSpMkLst>
            <pc:docMk/>
            <pc:sldMk cId="2038063999" sldId="388"/>
            <ac:grpSpMk id="11" creationId="{ACD96BB3-2E3B-4E0E-B274-2F92E9079C70}"/>
          </ac:grpSpMkLst>
        </pc:grpChg>
        <pc:grpChg chg="del mod">
          <ac:chgData name="Christina Morrow" userId="43989237-7c22-4017-8756-22442f7f3983" providerId="ADAL" clId="{23F27D2F-77A9-419D-8D77-0D9CA01ECD24}" dt="2020-10-14T20:10:51.357" v="12001" actId="165"/>
          <ac:grpSpMkLst>
            <pc:docMk/>
            <pc:sldMk cId="2038063999" sldId="388"/>
            <ac:grpSpMk id="14" creationId="{66C1130B-BAD5-4227-B641-F3152BF5F480}"/>
          </ac:grpSpMkLst>
        </pc:grpChg>
        <pc:grpChg chg="add del mod">
          <ac:chgData name="Christina Morrow" userId="43989237-7c22-4017-8756-22442f7f3983" providerId="ADAL" clId="{23F27D2F-77A9-419D-8D77-0D9CA01ECD24}" dt="2020-10-14T20:07:30.615" v="11959" actId="165"/>
          <ac:grpSpMkLst>
            <pc:docMk/>
            <pc:sldMk cId="2038063999" sldId="388"/>
            <ac:grpSpMk id="16" creationId="{4FEAF46D-BE39-4CB6-9B87-CDFBBF910DA1}"/>
          </ac:grpSpMkLst>
        </pc:grpChg>
        <pc:grpChg chg="mod topLvl">
          <ac:chgData name="Christina Morrow" userId="43989237-7c22-4017-8756-22442f7f3983" providerId="ADAL" clId="{23F27D2F-77A9-419D-8D77-0D9CA01ECD24}" dt="2020-10-14T20:10:55.735" v="12002" actId="164"/>
          <ac:grpSpMkLst>
            <pc:docMk/>
            <pc:sldMk cId="2038063999" sldId="388"/>
            <ac:grpSpMk id="18" creationId="{8789F9E9-CDA9-4B43-95DD-0ED5090F5AF6}"/>
          </ac:grpSpMkLst>
        </pc:grpChg>
        <pc:grpChg chg="add del mod">
          <ac:chgData name="Christina Morrow" userId="43989237-7c22-4017-8756-22442f7f3983" providerId="ADAL" clId="{23F27D2F-77A9-419D-8D77-0D9CA01ECD24}" dt="2020-10-14T20:10:18.250" v="11995" actId="165"/>
          <ac:grpSpMkLst>
            <pc:docMk/>
            <pc:sldMk cId="2038063999" sldId="388"/>
            <ac:grpSpMk id="21" creationId="{1C52FB03-43F3-4692-BB25-054BA8609A29}"/>
          </ac:grpSpMkLst>
        </pc:grpChg>
        <pc:grpChg chg="add mod">
          <ac:chgData name="Christina Morrow" userId="43989237-7c22-4017-8756-22442f7f3983" providerId="ADAL" clId="{23F27D2F-77A9-419D-8D77-0D9CA01ECD24}" dt="2020-10-14T20:16:37.807" v="12147" actId="1076"/>
          <ac:grpSpMkLst>
            <pc:docMk/>
            <pc:sldMk cId="2038063999" sldId="388"/>
            <ac:grpSpMk id="23" creationId="{638B6764-FECD-4F9D-BD55-00DB74FC7075}"/>
          </ac:grpSpMkLst>
        </pc:grpChg>
        <pc:grpChg chg="add mod">
          <ac:chgData name="Christina Morrow" userId="43989237-7c22-4017-8756-22442f7f3983" providerId="ADAL" clId="{23F27D2F-77A9-419D-8D77-0D9CA01ECD24}" dt="2020-10-14T20:16:07.483" v="12126" actId="1076"/>
          <ac:grpSpMkLst>
            <pc:docMk/>
            <pc:sldMk cId="2038063999" sldId="388"/>
            <ac:grpSpMk id="25" creationId="{C74D6425-8C69-4E27-8472-26DD0D773193}"/>
          </ac:grpSpMkLst>
        </pc:grpChg>
        <pc:grpChg chg="add mod">
          <ac:chgData name="Christina Morrow" userId="43989237-7c22-4017-8756-22442f7f3983" providerId="ADAL" clId="{23F27D2F-77A9-419D-8D77-0D9CA01ECD24}" dt="2020-10-14T20:15:08.879" v="12085" actId="1076"/>
          <ac:grpSpMkLst>
            <pc:docMk/>
            <pc:sldMk cId="2038063999" sldId="388"/>
            <ac:grpSpMk id="27" creationId="{AA8D379F-1031-49A1-927C-642C021F1DD9}"/>
          </ac:grpSpMkLst>
        </pc:grpChg>
        <pc:grpChg chg="mod topLvl">
          <ac:chgData name="Christina Morrow" userId="43989237-7c22-4017-8756-22442f7f3983" providerId="ADAL" clId="{23F27D2F-77A9-419D-8D77-0D9CA01ECD24}" dt="2020-10-14T20:10:45.774" v="11999" actId="164"/>
          <ac:grpSpMkLst>
            <pc:docMk/>
            <pc:sldMk cId="2038063999" sldId="388"/>
            <ac:grpSpMk id="99" creationId="{604E0A19-51DF-46BD-8D4A-FE09BAC64D4D}"/>
          </ac:grpSpMkLst>
        </pc:grpChg>
        <pc:grpChg chg="mod">
          <ac:chgData name="Christina Morrow" userId="43989237-7c22-4017-8756-22442f7f3983" providerId="ADAL" clId="{23F27D2F-77A9-419D-8D77-0D9CA01ECD24}" dt="2020-10-14T20:10:38.133" v="11998" actId="165"/>
          <ac:grpSpMkLst>
            <pc:docMk/>
            <pc:sldMk cId="2038063999" sldId="388"/>
            <ac:grpSpMk id="101" creationId="{07CE7837-89CB-470C-9C08-5430FC622936}"/>
          </ac:grpSpMkLst>
        </pc:grpChg>
        <pc:grpChg chg="mod topLvl">
          <ac:chgData name="Christina Morrow" userId="43989237-7c22-4017-8756-22442f7f3983" providerId="ADAL" clId="{23F27D2F-77A9-419D-8D77-0D9CA01ECD24}" dt="2020-10-14T20:10:45.774" v="11999" actId="164"/>
          <ac:grpSpMkLst>
            <pc:docMk/>
            <pc:sldMk cId="2038063999" sldId="388"/>
            <ac:grpSpMk id="219" creationId="{9903CB0D-AD56-4657-AE91-675E83BB75B1}"/>
          </ac:grpSpMkLst>
        </pc:grpChg>
        <pc:grpChg chg="mod topLvl">
          <ac:chgData name="Christina Morrow" userId="43989237-7c22-4017-8756-22442f7f3983" providerId="ADAL" clId="{23F27D2F-77A9-419D-8D77-0D9CA01ECD24}" dt="2020-10-14T20:10:45.774" v="11999" actId="164"/>
          <ac:grpSpMkLst>
            <pc:docMk/>
            <pc:sldMk cId="2038063999" sldId="388"/>
            <ac:grpSpMk id="244" creationId="{E745FB3E-412F-4AEA-B7BE-0D335C888CC8}"/>
          </ac:grpSpMkLst>
        </pc:grpChg>
        <pc:grpChg chg="mod topLvl">
          <ac:chgData name="Christina Morrow" userId="43989237-7c22-4017-8756-22442f7f3983" providerId="ADAL" clId="{23F27D2F-77A9-419D-8D77-0D9CA01ECD24}" dt="2020-10-14T20:10:55.735" v="12002" actId="164"/>
          <ac:grpSpMkLst>
            <pc:docMk/>
            <pc:sldMk cId="2038063999" sldId="388"/>
            <ac:grpSpMk id="294" creationId="{9E7DF8C6-BF3E-4CA9-AE2D-ECEC1A187EBF}"/>
          </ac:grpSpMkLst>
        </pc:grpChg>
        <pc:picChg chg="mod topLvl">
          <ac:chgData name="Christina Morrow" userId="43989237-7c22-4017-8756-22442f7f3983" providerId="ADAL" clId="{23F27D2F-77A9-419D-8D77-0D9CA01ECD24}" dt="2020-10-14T20:10:45.774" v="11999" actId="164"/>
          <ac:picMkLst>
            <pc:docMk/>
            <pc:sldMk cId="2038063999" sldId="388"/>
            <ac:picMk id="5" creationId="{0A5EF741-C35A-46D1-99DD-FE4167F0FE8E}"/>
          </ac:picMkLst>
        </pc:picChg>
        <pc:picChg chg="mod">
          <ac:chgData name="Christina Morrow" userId="43989237-7c22-4017-8756-22442f7f3983" providerId="ADAL" clId="{23F27D2F-77A9-419D-8D77-0D9CA01ECD24}" dt="2020-10-14T20:10:51.357" v="12001" actId="165"/>
          <ac:picMkLst>
            <pc:docMk/>
            <pc:sldMk cId="2038063999" sldId="388"/>
            <ac:picMk id="12" creationId="{BF24F2B4-2100-4539-B412-BDF7DFB1B22A}"/>
          </ac:picMkLst>
        </pc:picChg>
        <pc:picChg chg="mod topLvl">
          <ac:chgData name="Christina Morrow" userId="43989237-7c22-4017-8756-22442f7f3983" providerId="ADAL" clId="{23F27D2F-77A9-419D-8D77-0D9CA01ECD24}" dt="2020-10-14T20:10:23.666" v="11996" actId="164"/>
          <ac:picMkLst>
            <pc:docMk/>
            <pc:sldMk cId="2038063999" sldId="388"/>
            <ac:picMk id="15" creationId="{0BE54474-20BB-408A-9176-4B9103D45B87}"/>
          </ac:picMkLst>
        </pc:picChg>
        <pc:picChg chg="mod topLvl">
          <ac:chgData name="Christina Morrow" userId="43989237-7c22-4017-8756-22442f7f3983" providerId="ADAL" clId="{23F27D2F-77A9-419D-8D77-0D9CA01ECD24}" dt="2020-10-14T20:10:23.666" v="11996" actId="164"/>
          <ac:picMkLst>
            <pc:docMk/>
            <pc:sldMk cId="2038063999" sldId="388"/>
            <ac:picMk id="17" creationId="{3D5FB41D-18C2-462B-B3B0-91C7101C0800}"/>
          </ac:picMkLst>
        </pc:picChg>
        <pc:picChg chg="mod topLvl">
          <ac:chgData name="Christina Morrow" userId="43989237-7c22-4017-8756-22442f7f3983" providerId="ADAL" clId="{23F27D2F-77A9-419D-8D77-0D9CA01ECD24}" dt="2020-10-14T20:10:23.666" v="11996" actId="164"/>
          <ac:picMkLst>
            <pc:docMk/>
            <pc:sldMk cId="2038063999" sldId="388"/>
            <ac:picMk id="19" creationId="{F3D2A3D5-D1D5-403E-935B-F3A21B676397}"/>
          </ac:picMkLst>
        </pc:pic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00" creationId="{07D8D521-30E7-4F16-97B4-173E3D42C347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06" creationId="{AE3C8F9F-5052-4043-A6B3-66C95BB7B882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07" creationId="{0C90CCF4-DC80-41BB-BF21-668F4B8342C8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08" creationId="{231C1C1E-A5E9-4DF8-AAFE-A282A150997D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09" creationId="{A62E3490-D70A-48A2-A137-7C4D6F090BF0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10" creationId="{72D426C9-A1BC-46B1-A1A4-D3C825D360E0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11" creationId="{0F5251B6-1ECE-4645-B98B-45C5C6CEEAA4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12" creationId="{40B3CFE7-234D-447B-AEC2-C5BD02A2567E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13" creationId="{55BDB7DF-E196-4EDF-95DA-0EE0760BCB65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114" creationId="{B8BFD69C-8ABA-4ACE-8186-674CF2E21D68}"/>
          </ac:cxnSpMkLst>
        </pc:cxnChg>
        <pc:cxnChg chg="mod topLvl">
          <ac:chgData name="Christina Morrow" userId="43989237-7c22-4017-8756-22442f7f3983" providerId="ADAL" clId="{23F27D2F-77A9-419D-8D77-0D9CA01ECD24}" dt="2020-10-14T20:10:45.774" v="11999" actId="164"/>
          <ac:cxnSpMkLst>
            <pc:docMk/>
            <pc:sldMk cId="2038063999" sldId="388"/>
            <ac:cxnSpMk id="168" creationId="{EB40428E-8508-4F66-A533-D2033EABAAB7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5" creationId="{EDB94498-8876-407A-A861-696ADA5FA59E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8" creationId="{0EC911B3-F4E0-4916-BE55-039142A9D6E7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39" creationId="{57B803F2-9057-41AB-A236-F280755352E8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60" creationId="{791BE7E7-9D55-4045-84A6-C3EDB3180382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63" creationId="{4C1B9524-D760-40F1-BE88-5E697D0F3D7D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64" creationId="{3229E33E-4277-440E-B204-341339C47F76}"/>
          </ac:cxnSpMkLst>
        </pc:cxnChg>
        <pc:cxnChg chg="mod">
          <ac:chgData name="Christina Morrow" userId="43989237-7c22-4017-8756-22442f7f3983" providerId="ADAL" clId="{23F27D2F-77A9-419D-8D77-0D9CA01ECD24}" dt="2020-10-14T20:10:38.133" v="11998" actId="165"/>
          <ac:cxnSpMkLst>
            <pc:docMk/>
            <pc:sldMk cId="2038063999" sldId="388"/>
            <ac:cxnSpMk id="268" creationId="{0529F677-7F17-480A-814A-0323872D9B1A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297" creationId="{13391EEC-5D3D-4A3E-B8E7-56A1DE872EEF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06" creationId="{45D735D1-3E27-4B9A-A461-188A837B0847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07" creationId="{0B8CD9BE-187A-4901-A002-305FF565193D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08" creationId="{80AF799B-3BC8-4E94-91AD-B8AAC57E178C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10" creationId="{591B33A4-ABAA-4F48-9649-8E83ECF27EFB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12" creationId="{714774B4-FCFB-4735-8EC5-EE0F31CFED09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13" creationId="{0B8E5066-BC7B-443D-ADCC-B7ABA092FF3B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14" creationId="{AB1A9AF4-384F-47CD-98D4-8D2706FBD9DD}"/>
          </ac:cxnSpMkLst>
        </pc:cxnChg>
        <pc:cxnChg chg="mod">
          <ac:chgData name="Christina Morrow" userId="43989237-7c22-4017-8756-22442f7f3983" providerId="ADAL" clId="{23F27D2F-77A9-419D-8D77-0D9CA01ECD24}" dt="2020-10-14T20:10:51.357" v="12001" actId="165"/>
          <ac:cxnSpMkLst>
            <pc:docMk/>
            <pc:sldMk cId="2038063999" sldId="388"/>
            <ac:cxnSpMk id="318" creationId="{6F96E171-0591-4913-B761-43B1FB1755DB}"/>
          </ac:cxnSpMkLst>
        </pc:cxnChg>
      </pc:sldChg>
      <pc:sldChg chg="addSp delSp modSp add mod ord modAnim">
        <pc:chgData name="Christina Morrow" userId="43989237-7c22-4017-8756-22442f7f3983" providerId="ADAL" clId="{23F27D2F-77A9-419D-8D77-0D9CA01ECD24}" dt="2020-10-15T12:38:56.820" v="13431" actId="1076"/>
        <pc:sldMkLst>
          <pc:docMk/>
          <pc:sldMk cId="267719122" sldId="389"/>
        </pc:sldMkLst>
        <pc:spChg chg="del mod">
          <ac:chgData name="Christina Morrow" userId="43989237-7c22-4017-8756-22442f7f3983" providerId="ADAL" clId="{23F27D2F-77A9-419D-8D77-0D9CA01ECD24}" dt="2020-10-14T20:28:45.907" v="12310" actId="478"/>
          <ac:spMkLst>
            <pc:docMk/>
            <pc:sldMk cId="267719122" sldId="389"/>
            <ac:spMk id="4" creationId="{13F8F131-611A-42D5-A84D-E4CFE7A112A0}"/>
          </ac:spMkLst>
        </pc:spChg>
        <pc:spChg chg="mod">
          <ac:chgData name="Christina Morrow" userId="43989237-7c22-4017-8756-22442f7f3983" providerId="ADAL" clId="{23F27D2F-77A9-419D-8D77-0D9CA01ECD24}" dt="2020-10-14T21:39:03.442" v="12946"/>
          <ac:spMkLst>
            <pc:docMk/>
            <pc:sldMk cId="267719122" sldId="389"/>
            <ac:spMk id="13" creationId="{9692E465-02AB-4364-8629-7AC8B73433C8}"/>
          </ac:spMkLst>
        </pc:spChg>
        <pc:spChg chg="del mod">
          <ac:chgData name="Christina Morrow" userId="43989237-7c22-4017-8756-22442f7f3983" providerId="ADAL" clId="{23F27D2F-77A9-419D-8D77-0D9CA01ECD24}" dt="2020-10-14T20:22:25.758" v="12165" actId="478"/>
          <ac:spMkLst>
            <pc:docMk/>
            <pc:sldMk cId="267719122" sldId="389"/>
            <ac:spMk id="28" creationId="{FCB2BC4B-AD49-4F1E-875E-63E52A247B7E}"/>
          </ac:spMkLst>
        </pc:spChg>
        <pc:spChg chg="del mod">
          <ac:chgData name="Christina Morrow" userId="43989237-7c22-4017-8756-22442f7f3983" providerId="ADAL" clId="{23F27D2F-77A9-419D-8D77-0D9CA01ECD24}" dt="2020-10-14T20:22:24.022" v="12163" actId="478"/>
          <ac:spMkLst>
            <pc:docMk/>
            <pc:sldMk cId="267719122" sldId="389"/>
            <ac:spMk id="29" creationId="{807B5F82-C7FC-47C5-AE3E-A8217B170DE6}"/>
          </ac:spMkLst>
        </pc:spChg>
        <pc:spChg chg="del">
          <ac:chgData name="Christina Morrow" userId="43989237-7c22-4017-8756-22442f7f3983" providerId="ADAL" clId="{23F27D2F-77A9-419D-8D77-0D9CA01ECD24}" dt="2020-10-14T20:22:20.396" v="12159" actId="478"/>
          <ac:spMkLst>
            <pc:docMk/>
            <pc:sldMk cId="267719122" sldId="389"/>
            <ac:spMk id="30" creationId="{925EF2BA-2ADE-47FF-92CC-E96944C98928}"/>
          </ac:spMkLst>
        </pc:spChg>
        <pc:spChg chg="add mod">
          <ac:chgData name="Christina Morrow" userId="43989237-7c22-4017-8756-22442f7f3983" providerId="ADAL" clId="{23F27D2F-77A9-419D-8D77-0D9CA01ECD24}" dt="2020-10-15T12:38:56.820" v="13431" actId="1076"/>
          <ac:spMkLst>
            <pc:docMk/>
            <pc:sldMk cId="267719122" sldId="389"/>
            <ac:spMk id="97" creationId="{9E31BB2E-9B0F-463A-A728-AD50615743C2}"/>
          </ac:spMkLst>
        </pc:spChg>
        <pc:spChg chg="add mod">
          <ac:chgData name="Christina Morrow" userId="43989237-7c22-4017-8756-22442f7f3983" providerId="ADAL" clId="{23F27D2F-77A9-419D-8D77-0D9CA01ECD24}" dt="2020-10-15T12:38:56.820" v="13431" actId="1076"/>
          <ac:spMkLst>
            <pc:docMk/>
            <pc:sldMk cId="267719122" sldId="389"/>
            <ac:spMk id="98" creationId="{E11DCEAC-B4CD-4A1C-A1F0-FCD63DE6FBCA}"/>
          </ac:spMkLst>
        </pc:spChg>
        <pc:spChg chg="add mod">
          <ac:chgData name="Christina Morrow" userId="43989237-7c22-4017-8756-22442f7f3983" providerId="ADAL" clId="{23F27D2F-77A9-419D-8D77-0D9CA01ECD24}" dt="2020-10-15T12:38:56.820" v="13431" actId="1076"/>
          <ac:spMkLst>
            <pc:docMk/>
            <pc:sldMk cId="267719122" sldId="389"/>
            <ac:spMk id="102" creationId="{0855AC80-E302-4A02-A746-EF5FB37BAF5B}"/>
          </ac:spMkLst>
        </pc:spChg>
        <pc:spChg chg="add mod">
          <ac:chgData name="Christina Morrow" userId="43989237-7c22-4017-8756-22442f7f3983" providerId="ADAL" clId="{23F27D2F-77A9-419D-8D77-0D9CA01ECD24}" dt="2020-10-14T20:28:50.918" v="12320" actId="20577"/>
          <ac:spMkLst>
            <pc:docMk/>
            <pc:sldMk cId="267719122" sldId="389"/>
            <ac:spMk id="103" creationId="{88AD118C-59E8-47BA-A832-E070956B735B}"/>
          </ac:spMkLst>
        </pc:spChg>
        <pc:spChg chg="add del mod ord">
          <ac:chgData name="Christina Morrow" userId="43989237-7c22-4017-8756-22442f7f3983" providerId="ADAL" clId="{23F27D2F-77A9-419D-8D77-0D9CA01ECD24}" dt="2020-10-14T20:30:40.752" v="12345" actId="478"/>
          <ac:spMkLst>
            <pc:docMk/>
            <pc:sldMk cId="267719122" sldId="389"/>
            <ac:spMk id="117" creationId="{5DA3A84A-A352-4CBC-BEC7-208EF6D37AB6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37" creationId="{E01D32CE-F0E8-4687-B45C-C1B6A47E3E98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38" creationId="{4B9BD53E-61A4-4DBA-A755-B7E1993A1768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0" creationId="{21F00006-F0EA-4D6A-A173-801461020E56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1" creationId="{D1405878-B276-442E-B788-44BFD11E44C4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2" creationId="{DC117867-73A1-4FA3-B0DB-D620EB020C1B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3" creationId="{0C6DFDD8-4C91-448F-AFEA-F19F3226670E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4" creationId="{EAA2E969-C84D-4463-A9FA-4FD4EB7EFEE3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5" creationId="{62BF8F18-2E65-41DD-AE97-E33AD85BE310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6" creationId="{848B4498-402E-4EAA-A611-941806BBD6D6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47" creationId="{A1D60D3D-3078-4CD1-BAB9-8F65E82B43A0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51" creationId="{4F98C9EF-BB0E-417A-8929-C2F8D5D4F19B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53" creationId="{A4082ED8-4277-42B9-AA74-C8620BDDC427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57" creationId="{9770E825-E56D-4F1D-9B32-ACC52CD01BEC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58" creationId="{3038B025-F9A2-46CB-A164-256AAF19C762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59" creationId="{2024B9B9-6E29-4539-8A1C-82968E2FC718}"/>
          </ac:spMkLst>
        </pc:spChg>
        <pc:spChg chg="mod">
          <ac:chgData name="Christina Morrow" userId="43989237-7c22-4017-8756-22442f7f3983" providerId="ADAL" clId="{23F27D2F-77A9-419D-8D77-0D9CA01ECD24}" dt="2020-10-14T20:24:30.643" v="12198"/>
          <ac:spMkLst>
            <pc:docMk/>
            <pc:sldMk cId="267719122" sldId="389"/>
            <ac:spMk id="161" creationId="{26385546-D803-485E-B6C8-E337A462BD70}"/>
          </ac:spMkLst>
        </pc:spChg>
        <pc:spChg chg="mod">
          <ac:chgData name="Christina Morrow" userId="43989237-7c22-4017-8756-22442f7f3983" providerId="ADAL" clId="{23F27D2F-77A9-419D-8D77-0D9CA01ECD24}" dt="2020-10-14T20:24:56.880" v="12205"/>
          <ac:spMkLst>
            <pc:docMk/>
            <pc:sldMk cId="267719122" sldId="389"/>
            <ac:spMk id="167" creationId="{2B1FAFFD-ABB7-4E81-A24F-7190A1013F50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73" creationId="{5781BDA1-4363-4E39-A54B-37AE8B155552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79" creationId="{61B7449B-36FB-4DD7-8766-84D1055BA51D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0" creationId="{BDF509A3-1282-4AF2-895C-2F7410E219B0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1" creationId="{D8681663-2656-4CC7-BD9E-CCD44529D16F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2" creationId="{BB339171-0ABC-4DC7-8C94-DB776D9D8FCE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4" creationId="{7B67E604-6714-409E-95A1-9B4EB0B63CDF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5" creationId="{D3EA64DE-98AA-4F9E-B898-DA1D30B44FD1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6" creationId="{31D024D0-E55D-4907-BA2E-3C208BBE841B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7" creationId="{48A8E4AD-0AF5-4FC8-AF5F-9F312A108CA2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8" creationId="{1858E01D-ED95-49DD-BAF0-2ADA9D42C619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89" creationId="{1EF6FA0A-781B-4908-A325-CD3A61E52C6A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90" creationId="{21B31F6C-063E-4402-AA61-2CD4AD825F98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91" creationId="{CB548EDA-81FF-49C9-A44F-979AC84A9F8C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95" creationId="{7528D655-A608-4039-9369-56481FA9FCA2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197" creationId="{202CEADA-FB6A-4A8A-AEDE-5B3795D7D6C2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1" creationId="{700A7DBB-9DBF-4D3D-B983-D852D027C7F7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2" creationId="{AA51B430-8393-4734-8D76-A62875236067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3" creationId="{F08540BA-F270-4A1F-AE9B-5991C5FAB4C9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5" creationId="{A99727D5-CDF9-4013-9A4C-650F9DA7DC78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6" creationId="{A5604C35-E433-4B0E-BA7A-02AE490B0D42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8" creationId="{48AF1875-5F2C-4CD4-A22A-60DA7F943A67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09" creationId="{469FA170-055B-428A-B0BA-886574EBC032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10" creationId="{C0E9BAC3-139A-4165-86B8-563D265F48D7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11" creationId="{0BEF2371-8050-44D9-A7FB-7581FC4BA4A0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12" creationId="{16A90C6A-8FCA-4E0F-AB96-F00921CD6655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13" creationId="{FE807E7E-380D-4394-AB34-DA8D0F002BA9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14" creationId="{3B054B5F-1378-4E3B-8ECF-6545E19914D3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15" creationId="{B48E3E98-144E-4957-8B68-37EF3E187D06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79" creationId="{5FC58B1A-6FC2-40FB-8E8A-B214D8D20F21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81" creationId="{D0ECE072-7008-4C22-AE02-7B089266E30B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85" creationId="{4264896A-0E2D-4D14-BD3C-AD1DE2C4AEBA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86" creationId="{6033B6E5-F391-4258-A24A-6E35AF3B1F3D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87" creationId="{2BF63BC4-C7EF-4CE0-A216-4FDE179E8B4A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91" creationId="{7BAB40FB-5095-434F-8D05-034271A7C1A9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292" creationId="{E86CA6E1-338E-45E7-B0B2-483D38B79380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327" creationId="{1984F09F-BB17-47FE-884A-46E2138C11B5}"/>
          </ac:spMkLst>
        </pc:spChg>
        <pc:spChg chg="mod">
          <ac:chgData name="Christina Morrow" userId="43989237-7c22-4017-8756-22442f7f3983" providerId="ADAL" clId="{23F27D2F-77A9-419D-8D77-0D9CA01ECD24}" dt="2020-10-14T20:25:06.314" v="12208"/>
          <ac:spMkLst>
            <pc:docMk/>
            <pc:sldMk cId="267719122" sldId="389"/>
            <ac:spMk id="328" creationId="{045BB28B-F0C0-414F-8FDB-4899C73CC81F}"/>
          </ac:spMkLst>
        </pc:spChg>
        <pc:grpChg chg="del">
          <ac:chgData name="Christina Morrow" userId="43989237-7c22-4017-8756-22442f7f3983" providerId="ADAL" clId="{23F27D2F-77A9-419D-8D77-0D9CA01ECD24}" dt="2020-10-14T20:22:19.491" v="12158" actId="478"/>
          <ac:grpSpMkLst>
            <pc:docMk/>
            <pc:sldMk cId="267719122" sldId="389"/>
            <ac:grpSpMk id="23" creationId="{638B6764-FECD-4F9D-BD55-00DB74FC7075}"/>
          </ac:grpSpMkLst>
        </pc:grpChg>
        <pc:grpChg chg="del">
          <ac:chgData name="Christina Morrow" userId="43989237-7c22-4017-8756-22442f7f3983" providerId="ADAL" clId="{23F27D2F-77A9-419D-8D77-0D9CA01ECD24}" dt="2020-10-14T20:22:19.170" v="12157" actId="478"/>
          <ac:grpSpMkLst>
            <pc:docMk/>
            <pc:sldMk cId="267719122" sldId="389"/>
            <ac:grpSpMk id="25" creationId="{C74D6425-8C69-4E27-8472-26DD0D773193}"/>
          </ac:grpSpMkLst>
        </pc:grpChg>
        <pc:grpChg chg="del">
          <ac:chgData name="Christina Morrow" userId="43989237-7c22-4017-8756-22442f7f3983" providerId="ADAL" clId="{23F27D2F-77A9-419D-8D77-0D9CA01ECD24}" dt="2020-10-14T20:22:18.557" v="12156" actId="478"/>
          <ac:grpSpMkLst>
            <pc:docMk/>
            <pc:sldMk cId="267719122" sldId="389"/>
            <ac:grpSpMk id="27" creationId="{AA8D379F-1031-49A1-927C-642C021F1DD9}"/>
          </ac:grpSpMkLst>
        </pc:grpChg>
        <pc:grpChg chg="add mod">
          <ac:chgData name="Christina Morrow" userId="43989237-7c22-4017-8756-22442f7f3983" providerId="ADAL" clId="{23F27D2F-77A9-419D-8D77-0D9CA01ECD24}" dt="2020-10-15T12:38:56.820" v="13431" actId="1076"/>
          <ac:grpSpMkLst>
            <pc:docMk/>
            <pc:sldMk cId="267719122" sldId="389"/>
            <ac:grpSpMk id="134" creationId="{6913FA89-1234-4678-9784-D043A4DFF56F}"/>
          </ac:grpSpMkLst>
        </pc:grpChg>
        <pc:grpChg chg="mod">
          <ac:chgData name="Christina Morrow" userId="43989237-7c22-4017-8756-22442f7f3983" providerId="ADAL" clId="{23F27D2F-77A9-419D-8D77-0D9CA01ECD24}" dt="2020-10-14T20:24:30.643" v="12198"/>
          <ac:grpSpMkLst>
            <pc:docMk/>
            <pc:sldMk cId="267719122" sldId="389"/>
            <ac:grpSpMk id="135" creationId="{2E95F14A-B37F-4AEB-9328-8A847F278ADF}"/>
          </ac:grpSpMkLst>
        </pc:grpChg>
        <pc:grpChg chg="mod">
          <ac:chgData name="Christina Morrow" userId="43989237-7c22-4017-8756-22442f7f3983" providerId="ADAL" clId="{23F27D2F-77A9-419D-8D77-0D9CA01ECD24}" dt="2020-10-14T20:24:30.643" v="12198"/>
          <ac:grpSpMkLst>
            <pc:docMk/>
            <pc:sldMk cId="267719122" sldId="389"/>
            <ac:grpSpMk id="136" creationId="{628A9B9C-8202-46EA-B912-A1934E3213BF}"/>
          </ac:grpSpMkLst>
        </pc:grpChg>
        <pc:grpChg chg="add mod">
          <ac:chgData name="Christina Morrow" userId="43989237-7c22-4017-8756-22442f7f3983" providerId="ADAL" clId="{23F27D2F-77A9-419D-8D77-0D9CA01ECD24}" dt="2020-10-15T12:38:56.820" v="13431" actId="1076"/>
          <ac:grpSpMkLst>
            <pc:docMk/>
            <pc:sldMk cId="267719122" sldId="389"/>
            <ac:grpSpMk id="166" creationId="{6F3C1DC1-68E3-4D93-9585-B74CF7CE591A}"/>
          </ac:grpSpMkLst>
        </pc:grpChg>
        <pc:grpChg chg="add mod">
          <ac:chgData name="Christina Morrow" userId="43989237-7c22-4017-8756-22442f7f3983" providerId="ADAL" clId="{23F27D2F-77A9-419D-8D77-0D9CA01ECD24}" dt="2020-10-15T12:38:56.820" v="13431" actId="1076"/>
          <ac:grpSpMkLst>
            <pc:docMk/>
            <pc:sldMk cId="267719122" sldId="389"/>
            <ac:grpSpMk id="172" creationId="{0D3C34C8-133A-4918-9B6D-3C77DA5E2669}"/>
          </ac:grpSpMkLst>
        </pc:grpChg>
        <pc:grpChg chg="mod">
          <ac:chgData name="Christina Morrow" userId="43989237-7c22-4017-8756-22442f7f3983" providerId="ADAL" clId="{23F27D2F-77A9-419D-8D77-0D9CA01ECD24}" dt="2020-10-14T20:25:06.314" v="12208"/>
          <ac:grpSpMkLst>
            <pc:docMk/>
            <pc:sldMk cId="267719122" sldId="389"/>
            <ac:grpSpMk id="175" creationId="{9705D6EA-DC03-483A-9350-7741469BD068}"/>
          </ac:grpSpMkLst>
        </pc:grpChg>
        <pc:grpChg chg="mod">
          <ac:chgData name="Christina Morrow" userId="43989237-7c22-4017-8756-22442f7f3983" providerId="ADAL" clId="{23F27D2F-77A9-419D-8D77-0D9CA01ECD24}" dt="2020-10-14T20:25:06.314" v="12208"/>
          <ac:grpSpMkLst>
            <pc:docMk/>
            <pc:sldMk cId="267719122" sldId="389"/>
            <ac:grpSpMk id="177" creationId="{6543AB56-090A-4717-B05D-73E298E485F1}"/>
          </ac:grpSpMkLst>
        </pc:grpChg>
        <pc:grpChg chg="mod">
          <ac:chgData name="Christina Morrow" userId="43989237-7c22-4017-8756-22442f7f3983" providerId="ADAL" clId="{23F27D2F-77A9-419D-8D77-0D9CA01ECD24}" dt="2020-10-14T20:25:06.314" v="12208"/>
          <ac:grpSpMkLst>
            <pc:docMk/>
            <pc:sldMk cId="267719122" sldId="389"/>
            <ac:grpSpMk id="178" creationId="{10393145-014D-459C-B31F-B5DE171EBAB0}"/>
          </ac:grpSpMkLst>
        </pc:grpChg>
        <pc:grpChg chg="mod">
          <ac:chgData name="Christina Morrow" userId="43989237-7c22-4017-8756-22442f7f3983" providerId="ADAL" clId="{23F27D2F-77A9-419D-8D77-0D9CA01ECD24}" dt="2020-10-14T20:25:06.314" v="12208"/>
          <ac:grpSpMkLst>
            <pc:docMk/>
            <pc:sldMk cId="267719122" sldId="389"/>
            <ac:grpSpMk id="290" creationId="{7AFCA8DC-E23A-450D-935A-0D537603F408}"/>
          </ac:grpSpMkLst>
        </pc:grpChg>
        <pc:picChg chg="add del mod">
          <ac:chgData name="Christina Morrow" userId="43989237-7c22-4017-8756-22442f7f3983" providerId="ADAL" clId="{23F27D2F-77A9-419D-8D77-0D9CA01ECD24}" dt="2020-10-14T20:28:10.878" v="12284" actId="478"/>
          <ac:picMkLst>
            <pc:docMk/>
            <pc:sldMk cId="267719122" sldId="389"/>
            <ac:picMk id="11" creationId="{A8FD709A-E8D3-42C4-BE8C-D512C92FA3E8}"/>
          </ac:picMkLst>
        </pc:picChg>
        <pc:picChg chg="mod">
          <ac:chgData name="Christina Morrow" userId="43989237-7c22-4017-8756-22442f7f3983" providerId="ADAL" clId="{23F27D2F-77A9-419D-8D77-0D9CA01ECD24}" dt="2020-10-14T20:24:30.643" v="12198"/>
          <ac:picMkLst>
            <pc:docMk/>
            <pc:sldMk cId="267719122" sldId="389"/>
            <ac:picMk id="162" creationId="{87C2DB2C-B9DF-4BE1-A2CA-5F25A032B0B1}"/>
          </ac:picMkLst>
        </pc:picChg>
        <pc:picChg chg="mod">
          <ac:chgData name="Christina Morrow" userId="43989237-7c22-4017-8756-22442f7f3983" providerId="ADAL" clId="{23F27D2F-77A9-419D-8D77-0D9CA01ECD24}" dt="2020-10-14T20:24:56.880" v="12205"/>
          <ac:picMkLst>
            <pc:docMk/>
            <pc:sldMk cId="267719122" sldId="389"/>
            <ac:picMk id="169" creationId="{89ADEE13-3EEB-43B3-BBE0-28030ADB3E2A}"/>
          </ac:picMkLst>
        </pc:picChg>
        <pc:picChg chg="mod">
          <ac:chgData name="Christina Morrow" userId="43989237-7c22-4017-8756-22442f7f3983" providerId="ADAL" clId="{23F27D2F-77A9-419D-8D77-0D9CA01ECD24}" dt="2020-10-14T20:24:56.880" v="12205"/>
          <ac:picMkLst>
            <pc:docMk/>
            <pc:sldMk cId="267719122" sldId="389"/>
            <ac:picMk id="170" creationId="{138A5D19-A04E-47F9-92B7-6B8474EAC2D2}"/>
          </ac:picMkLst>
        </pc:picChg>
        <pc:picChg chg="mod">
          <ac:chgData name="Christina Morrow" userId="43989237-7c22-4017-8756-22442f7f3983" providerId="ADAL" clId="{23F27D2F-77A9-419D-8D77-0D9CA01ECD24}" dt="2020-10-14T20:24:56.880" v="12205"/>
          <ac:picMkLst>
            <pc:docMk/>
            <pc:sldMk cId="267719122" sldId="389"/>
            <ac:picMk id="171" creationId="{9279E79D-1779-4063-8D2F-B1840C9239F8}"/>
          </ac:picMkLst>
        </pc:picChg>
        <pc:picChg chg="mod">
          <ac:chgData name="Christina Morrow" userId="43989237-7c22-4017-8756-22442f7f3983" providerId="ADAL" clId="{23F27D2F-77A9-419D-8D77-0D9CA01ECD24}" dt="2020-10-14T20:25:06.314" v="12208"/>
          <ac:picMkLst>
            <pc:docMk/>
            <pc:sldMk cId="267719122" sldId="389"/>
            <ac:picMk id="176" creationId="{3E400607-2119-490C-BFAD-CA09BF6FBA67}"/>
          </ac:picMkLst>
        </pc:picChg>
        <pc:cxnChg chg="add del mod">
          <ac:chgData name="Christina Morrow" userId="43989237-7c22-4017-8756-22442f7f3983" providerId="ADAL" clId="{23F27D2F-77A9-419D-8D77-0D9CA01ECD24}" dt="2020-10-14T20:26:25.953" v="12225" actId="478"/>
          <ac:cxnSpMkLst>
            <pc:docMk/>
            <pc:sldMk cId="267719122" sldId="389"/>
            <ac:cxnSpMk id="16" creationId="{B86AB2C6-4CE1-48A9-B289-7C9C24483A59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106" creationId="{AE3C8F9F-5052-4043-A6B3-66C95BB7B882}"/>
          </ac:cxnSpMkLst>
        </pc:cxnChg>
        <pc:cxnChg chg="add del mod">
          <ac:chgData name="Christina Morrow" userId="43989237-7c22-4017-8756-22442f7f3983" providerId="ADAL" clId="{23F27D2F-77A9-419D-8D77-0D9CA01ECD24}" dt="2020-10-14T20:26:24.176" v="12223" actId="478"/>
          <ac:cxnSpMkLst>
            <pc:docMk/>
            <pc:sldMk cId="267719122" sldId="389"/>
            <ac:cxnSpMk id="120" creationId="{993503BB-8A37-4DE5-9537-590DE3CAFDF1}"/>
          </ac:cxnSpMkLst>
        </pc:cxnChg>
        <pc:cxnChg chg="add del mod">
          <ac:chgData name="Christina Morrow" userId="43989237-7c22-4017-8756-22442f7f3983" providerId="ADAL" clId="{23F27D2F-77A9-419D-8D77-0D9CA01ECD24}" dt="2020-10-14T20:26:23.751" v="12222" actId="478"/>
          <ac:cxnSpMkLst>
            <pc:docMk/>
            <pc:sldMk cId="267719122" sldId="389"/>
            <ac:cxnSpMk id="123" creationId="{0715C16D-228C-4D5B-9B9A-591C9FCAE465}"/>
          </ac:cxnSpMkLst>
        </pc:cxnChg>
        <pc:cxnChg chg="add del mod">
          <ac:chgData name="Christina Morrow" userId="43989237-7c22-4017-8756-22442f7f3983" providerId="ADAL" clId="{23F27D2F-77A9-419D-8D77-0D9CA01ECD24}" dt="2020-10-14T20:26:22.373" v="12221" actId="478"/>
          <ac:cxnSpMkLst>
            <pc:docMk/>
            <pc:sldMk cId="267719122" sldId="389"/>
            <ac:cxnSpMk id="127" creationId="{43D6CF84-C22E-4148-BC8F-11E65F1C7B9E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39" creationId="{955CC083-19DA-4807-BF89-BEA7B634E33A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48" creationId="{BB20163A-88FF-44F6-9108-8CDB343D0BC2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49" creationId="{F916AF23-F535-42FE-9773-2DB485EF22C3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50" creationId="{949BFFB7-4481-4795-BCA8-FC1D288E1D64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52" creationId="{518786F3-35FA-4820-A1FB-7B944947FE99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54" creationId="{9FB96E4F-3B38-4298-8A56-3A265B686F58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55" creationId="{1EACFC19-4799-410D-A620-20726E7831F8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56" creationId="{26F967D6-C763-4F02-BC50-B83D5D8E7F52}"/>
          </ac:cxnSpMkLst>
        </pc:cxnChg>
        <pc:cxnChg chg="mod">
          <ac:chgData name="Christina Morrow" userId="43989237-7c22-4017-8756-22442f7f3983" providerId="ADAL" clId="{23F27D2F-77A9-419D-8D77-0D9CA01ECD24}" dt="2020-10-14T20:24:30.643" v="12198"/>
          <ac:cxnSpMkLst>
            <pc:docMk/>
            <pc:sldMk cId="267719122" sldId="389"/>
            <ac:cxnSpMk id="160" creationId="{19A4E3F8-5763-4A98-BA59-8F123355C768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74" creationId="{F39D0B78-4A11-483E-A248-8C3FB68B0A23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83" creationId="{B054A23F-E179-4AC1-B05A-7CF1A016E17D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92" creationId="{F89AE1B3-CCC0-460E-93C0-EE6D347CD810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93" creationId="{D4D320B5-E157-4C05-9627-E96C3AD7ED36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94" creationId="{16E2A937-3651-481C-AB05-D53E82F850C9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96" creationId="{3BE3E13D-57DB-4869-97D5-DD2A1E44E9E9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98" creationId="{95C1E814-E625-4763-A3DC-112E67A55471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199" creationId="{A6410DA6-E9CE-41A5-91B2-1A4FE298853B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00" creationId="{A03FF690-DB1F-4411-897A-3DA2C8ABD542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04" creationId="{997C4E45-E0DD-4D72-9129-814A02CA5742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07" creationId="{B014439D-B229-42EB-A674-F40C6354F89D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16" creationId="{D748DF07-180B-42E5-9B87-B991E5FF498E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17" creationId="{1468C178-1B42-4D97-AAF9-4D77F9F59703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18" creationId="{05F6BBB6-9347-422B-B747-075A5FC6F4A7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22" creationId="{461EE34D-63BC-451C-BBC1-A473F70C7BE6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31" creationId="{D0D5FFA1-D37A-41E1-A827-5F771E6C170E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32" creationId="{3B40F128-9DBB-45D9-96A7-EFA4D011808A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33" creationId="{60E57C56-70D1-4CD1-AC44-EB870D6EF5A1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37" creationId="{BA1D9814-159F-4E05-A062-E10A5077C2A4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43" creationId="{398B31A2-FD6C-4A6C-9FC1-FEF7D06A7B54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47" creationId="{B8376787-30A3-4764-8C1F-B8C451C7A211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56" creationId="{CA64854E-DA9F-4A74-B920-B066019E0C03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57" creationId="{A6A115F2-8E5F-49F7-93A6-B593B9BA3546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58" creationId="{0E127FAF-D26B-4E61-B3E6-0CF9B3478AB8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62" creationId="{3EAB2686-66F5-45A5-90DE-9B0A1E3A261A}"/>
          </ac:cxnSpMkLst>
        </pc:cxnChg>
        <pc:cxnChg chg="mod">
          <ac:chgData name="Christina Morrow" userId="43989237-7c22-4017-8756-22442f7f3983" providerId="ADAL" clId="{23F27D2F-77A9-419D-8D77-0D9CA01ECD24}" dt="2020-10-14T20:22:19.170" v="12157" actId="478"/>
          <ac:cxnSpMkLst>
            <pc:docMk/>
            <pc:sldMk cId="267719122" sldId="389"/>
            <ac:cxnSpMk id="268" creationId="{0529F677-7F17-480A-814A-0323872D9B1A}"/>
          </ac:cxnSpMkLst>
        </pc:cxnChg>
        <pc:cxnChg chg="add del mod">
          <ac:chgData name="Christina Morrow" userId="43989237-7c22-4017-8756-22442f7f3983" providerId="ADAL" clId="{23F27D2F-77A9-419D-8D77-0D9CA01ECD24}" dt="2020-10-14T20:26:24.873" v="12224" actId="478"/>
          <ac:cxnSpMkLst>
            <pc:docMk/>
            <pc:sldMk cId="267719122" sldId="389"/>
            <ac:cxnSpMk id="269" creationId="{54090722-CF24-49CA-A62A-539F694EB8FD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80" creationId="{433F2FA1-4787-48E7-AF54-CEE83A079207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82" creationId="{DFE63D0D-9BCF-40B9-B40E-0AA9038F8583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83" creationId="{E1548FFE-FF38-4968-A276-4FB776F4FA99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84" creationId="{2F8AB67B-A690-49F0-8174-532FB2FFC606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88" creationId="{4B477489-0A3F-4F06-8DD5-FF89D347502E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89" creationId="{19D1896E-E58F-4000-92CD-F467AB72715F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293" creationId="{EC983F1C-59A5-4CC7-811B-976DC917828E}"/>
          </ac:cxnSpMkLst>
        </pc:cxnChg>
        <pc:cxnChg chg="mod">
          <ac:chgData name="Christina Morrow" userId="43989237-7c22-4017-8756-22442f7f3983" providerId="ADAL" clId="{23F27D2F-77A9-419D-8D77-0D9CA01ECD24}" dt="2020-10-14T20:22:18.557" v="12156" actId="478"/>
          <ac:cxnSpMkLst>
            <pc:docMk/>
            <pc:sldMk cId="267719122" sldId="389"/>
            <ac:cxnSpMk id="297" creationId="{13391EEC-5D3D-4A3E-B8E7-56A1DE872EEF}"/>
          </ac:cxnSpMkLst>
        </pc:cxnChg>
        <pc:cxnChg chg="mod">
          <ac:chgData name="Christina Morrow" userId="43989237-7c22-4017-8756-22442f7f3983" providerId="ADAL" clId="{23F27D2F-77A9-419D-8D77-0D9CA01ECD24}" dt="2020-10-14T20:22:18.557" v="12156" actId="478"/>
          <ac:cxnSpMkLst>
            <pc:docMk/>
            <pc:sldMk cId="267719122" sldId="389"/>
            <ac:cxnSpMk id="306" creationId="{45D735D1-3E27-4B9A-A461-188A837B0847}"/>
          </ac:cxnSpMkLst>
        </pc:cxnChg>
        <pc:cxnChg chg="mod">
          <ac:chgData name="Christina Morrow" userId="43989237-7c22-4017-8756-22442f7f3983" providerId="ADAL" clId="{23F27D2F-77A9-419D-8D77-0D9CA01ECD24}" dt="2020-10-14T20:22:18.557" v="12156" actId="478"/>
          <ac:cxnSpMkLst>
            <pc:docMk/>
            <pc:sldMk cId="267719122" sldId="389"/>
            <ac:cxnSpMk id="307" creationId="{0B8CD9BE-187A-4901-A002-305FF565193D}"/>
          </ac:cxnSpMkLst>
        </pc:cxnChg>
        <pc:cxnChg chg="mod">
          <ac:chgData name="Christina Morrow" userId="43989237-7c22-4017-8756-22442f7f3983" providerId="ADAL" clId="{23F27D2F-77A9-419D-8D77-0D9CA01ECD24}" dt="2020-10-14T20:22:18.557" v="12156" actId="478"/>
          <ac:cxnSpMkLst>
            <pc:docMk/>
            <pc:sldMk cId="267719122" sldId="389"/>
            <ac:cxnSpMk id="308" creationId="{80AF799B-3BC8-4E94-91AD-B8AAC57E178C}"/>
          </ac:cxnSpMkLst>
        </pc:cxnChg>
        <pc:cxnChg chg="mod">
          <ac:chgData name="Christina Morrow" userId="43989237-7c22-4017-8756-22442f7f3983" providerId="ADAL" clId="{23F27D2F-77A9-419D-8D77-0D9CA01ECD24}" dt="2020-10-14T20:22:18.557" v="12156" actId="478"/>
          <ac:cxnSpMkLst>
            <pc:docMk/>
            <pc:sldMk cId="267719122" sldId="389"/>
            <ac:cxnSpMk id="312" creationId="{714774B4-FCFB-4735-8EC5-EE0F31CFED09}"/>
          </ac:cxnSpMkLst>
        </pc:cxnChg>
        <pc:cxnChg chg="mod">
          <ac:chgData name="Christina Morrow" userId="43989237-7c22-4017-8756-22442f7f3983" providerId="ADAL" clId="{23F27D2F-77A9-419D-8D77-0D9CA01ECD24}" dt="2020-10-14T20:22:18.557" v="12156" actId="478"/>
          <ac:cxnSpMkLst>
            <pc:docMk/>
            <pc:sldMk cId="267719122" sldId="389"/>
            <ac:cxnSpMk id="318" creationId="{6F96E171-0591-4913-B761-43B1FB1755DB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19" creationId="{D2DEDEC3-DDC6-4E64-AAB4-6FD47C2F2621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0" creationId="{960DC8B6-DFF5-474C-BCB5-91D3C70B96A0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1" creationId="{1D2E5FAD-0D26-4FE0-85B0-2F831DCA0CD7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2" creationId="{4D115833-156C-4BE9-A88A-09CA36153E20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3" creationId="{2F37A63C-83A3-4FE2-A372-020FB8016F2F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4" creationId="{A26BD605-78AB-4EDD-B568-3CD3A1971904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5" creationId="{0FCE6F3E-418B-48C6-98F3-383CDD8B6BBD}"/>
          </ac:cxnSpMkLst>
        </pc:cxnChg>
        <pc:cxnChg chg="mod">
          <ac:chgData name="Christina Morrow" userId="43989237-7c22-4017-8756-22442f7f3983" providerId="ADAL" clId="{23F27D2F-77A9-419D-8D77-0D9CA01ECD24}" dt="2020-10-14T20:25:06.314" v="12208"/>
          <ac:cxnSpMkLst>
            <pc:docMk/>
            <pc:sldMk cId="267719122" sldId="389"/>
            <ac:cxnSpMk id="326" creationId="{84BCB362-B5CE-4123-99C0-3E9541ED7D01}"/>
          </ac:cxnSpMkLst>
        </pc:cxnChg>
      </pc:sldChg>
      <pc:sldChg chg="addSp delSp modSp add mod ord">
        <pc:chgData name="Christina Morrow" userId="43989237-7c22-4017-8756-22442f7f3983" providerId="ADAL" clId="{23F27D2F-77A9-419D-8D77-0D9CA01ECD24}" dt="2020-10-15T15:38:42.208" v="14245" actId="478"/>
        <pc:sldMkLst>
          <pc:docMk/>
          <pc:sldMk cId="4034720596" sldId="390"/>
        </pc:sldMkLst>
        <pc:spChg chg="add mod">
          <ac:chgData name="Christina Morrow" userId="43989237-7c22-4017-8756-22442f7f3983" providerId="ADAL" clId="{23F27D2F-77A9-419D-8D77-0D9CA01ECD24}" dt="2020-10-15T15:26:07.693" v="14208" actId="20577"/>
          <ac:spMkLst>
            <pc:docMk/>
            <pc:sldMk cId="4034720596" sldId="390"/>
            <ac:spMk id="2" creationId="{4B103604-8FDD-4874-A357-7F8E74CAE7A0}"/>
          </ac:spMkLst>
        </pc:spChg>
        <pc:spChg chg="del">
          <ac:chgData name="Christina Morrow" userId="43989237-7c22-4017-8756-22442f7f3983" providerId="ADAL" clId="{23F27D2F-77A9-419D-8D77-0D9CA01ECD24}" dt="2020-10-14T21:25:31.893" v="12686" actId="478"/>
          <ac:spMkLst>
            <pc:docMk/>
            <pc:sldMk cId="4034720596" sldId="390"/>
            <ac:spMk id="4" creationId="{30F773DE-B5A9-4E3A-9605-4C8977872E2D}"/>
          </ac:spMkLst>
        </pc:spChg>
        <pc:spChg chg="add mod">
          <ac:chgData name="Christina Morrow" userId="43989237-7c22-4017-8756-22442f7f3983" providerId="ADAL" clId="{23F27D2F-77A9-419D-8D77-0D9CA01ECD24}" dt="2020-10-15T15:38:39.191" v="14243" actId="20577"/>
          <ac:spMkLst>
            <pc:docMk/>
            <pc:sldMk cId="4034720596" sldId="390"/>
            <ac:spMk id="4" creationId="{53EDE380-AFBC-4EF0-8405-0EFCAA7A755A}"/>
          </ac:spMkLst>
        </pc:spChg>
        <pc:spChg chg="add del mod">
          <ac:chgData name="Christina Morrow" userId="43989237-7c22-4017-8756-22442f7f3983" providerId="ADAL" clId="{23F27D2F-77A9-419D-8D77-0D9CA01ECD24}" dt="2020-10-15T14:43:05.622" v="13798" actId="478"/>
          <ac:spMkLst>
            <pc:docMk/>
            <pc:sldMk cId="4034720596" sldId="390"/>
            <ac:spMk id="4" creationId="{98F537FD-4EB9-4040-8D25-016501A5F1AE}"/>
          </ac:spMkLst>
        </pc:spChg>
        <pc:spChg chg="del">
          <ac:chgData name="Christina Morrow" userId="43989237-7c22-4017-8756-22442f7f3983" providerId="ADAL" clId="{23F27D2F-77A9-419D-8D77-0D9CA01ECD24}" dt="2020-10-14T21:25:33.586" v="12687" actId="478"/>
          <ac:spMkLst>
            <pc:docMk/>
            <pc:sldMk cId="4034720596" sldId="390"/>
            <ac:spMk id="5" creationId="{2B674AFB-32D9-4238-A2F3-97E198CDB4EC}"/>
          </ac:spMkLst>
        </pc:spChg>
        <pc:spChg chg="add mod">
          <ac:chgData name="Christina Morrow" userId="43989237-7c22-4017-8756-22442f7f3983" providerId="ADAL" clId="{23F27D2F-77A9-419D-8D77-0D9CA01ECD24}" dt="2020-10-14T21:30:12.408" v="12725"/>
          <ac:spMkLst>
            <pc:docMk/>
            <pc:sldMk cId="4034720596" sldId="390"/>
            <ac:spMk id="6" creationId="{B5C87F78-0B6E-454A-83CD-4F386855BE57}"/>
          </ac:spMkLst>
        </pc:spChg>
        <pc:spChg chg="add mod">
          <ac:chgData name="Christina Morrow" userId="43989237-7c22-4017-8756-22442f7f3983" providerId="ADAL" clId="{23F27D2F-77A9-419D-8D77-0D9CA01ECD24}" dt="2020-10-15T14:51:36.866" v="13921" actId="1076"/>
          <ac:spMkLst>
            <pc:docMk/>
            <pc:sldMk cId="4034720596" sldId="390"/>
            <ac:spMk id="12" creationId="{3EE213EF-559C-40FF-911A-2C5AC3524FBF}"/>
          </ac:spMkLst>
        </pc:spChg>
        <pc:spChg chg="del mod">
          <ac:chgData name="Christina Morrow" userId="43989237-7c22-4017-8756-22442f7f3983" providerId="ADAL" clId="{23F27D2F-77A9-419D-8D77-0D9CA01ECD24}" dt="2020-10-15T15:38:42.208" v="14245" actId="478"/>
          <ac:spMkLst>
            <pc:docMk/>
            <pc:sldMk cId="4034720596" sldId="390"/>
            <ac:spMk id="14" creationId="{5467BE28-0ADA-4F38-9E14-24108F6ECDE4}"/>
          </ac:spMkLst>
        </pc:spChg>
        <pc:spChg chg="add del">
          <ac:chgData name="Christina Morrow" userId="43989237-7c22-4017-8756-22442f7f3983" providerId="ADAL" clId="{23F27D2F-77A9-419D-8D77-0D9CA01ECD24}" dt="2020-10-15T14:42:50.405" v="13789" actId="22"/>
          <ac:spMkLst>
            <pc:docMk/>
            <pc:sldMk cId="4034720596" sldId="390"/>
            <ac:spMk id="16" creationId="{295D7FA5-7F8E-4F71-A1DD-61AB5A97BC67}"/>
          </ac:spMkLst>
        </pc:spChg>
        <pc:picChg chg="add del mod">
          <ac:chgData name="Christina Morrow" userId="43989237-7c22-4017-8756-22442f7f3983" providerId="ADAL" clId="{23F27D2F-77A9-419D-8D77-0D9CA01ECD24}" dt="2020-10-15T14:43:03.586" v="13795" actId="478"/>
          <ac:picMkLst>
            <pc:docMk/>
            <pc:sldMk cId="4034720596" sldId="390"/>
            <ac:picMk id="2" creationId="{9932D976-0104-43F6-B8EC-994E92C2D210}"/>
          </ac:picMkLst>
        </pc:picChg>
        <pc:picChg chg="del">
          <ac:chgData name="Christina Morrow" userId="43989237-7c22-4017-8756-22442f7f3983" providerId="ADAL" clId="{23F27D2F-77A9-419D-8D77-0D9CA01ECD24}" dt="2020-10-14T21:25:29.755" v="12684" actId="478"/>
          <ac:picMkLst>
            <pc:docMk/>
            <pc:sldMk cId="4034720596" sldId="390"/>
            <ac:picMk id="2" creationId="{F0F52E29-0B0B-41FD-B739-906C1817944A}"/>
          </ac:picMkLst>
        </pc:picChg>
        <pc:picChg chg="del">
          <ac:chgData name="Christina Morrow" userId="43989237-7c22-4017-8756-22442f7f3983" providerId="ADAL" clId="{23F27D2F-77A9-419D-8D77-0D9CA01ECD24}" dt="2020-10-14T21:25:30.371" v="12685" actId="478"/>
          <ac:picMkLst>
            <pc:docMk/>
            <pc:sldMk cId="4034720596" sldId="390"/>
            <ac:picMk id="9" creationId="{41671223-B469-4891-8C92-3BE81EC00B62}"/>
          </ac:picMkLst>
        </pc:picChg>
        <pc:picChg chg="add del mod modCrop">
          <ac:chgData name="Christina Morrow" userId="43989237-7c22-4017-8756-22442f7f3983" providerId="ADAL" clId="{23F27D2F-77A9-419D-8D77-0D9CA01ECD24}" dt="2020-10-15T14:43:04.038" v="13796" actId="478"/>
          <ac:picMkLst>
            <pc:docMk/>
            <pc:sldMk cId="4034720596" sldId="390"/>
            <ac:picMk id="9" creationId="{B941E306-8A5D-4085-9344-A9098F1F46BC}"/>
          </ac:picMkLst>
        </pc:picChg>
        <pc:picChg chg="add mod">
          <ac:chgData name="Christina Morrow" userId="43989237-7c22-4017-8756-22442f7f3983" providerId="ADAL" clId="{23F27D2F-77A9-419D-8D77-0D9CA01ECD24}" dt="2020-10-15T14:44:27.871" v="13814" actId="1076"/>
          <ac:picMkLst>
            <pc:docMk/>
            <pc:sldMk cId="4034720596" sldId="390"/>
            <ac:picMk id="11" creationId="{1D5F14DB-007A-4EAC-B7BC-FC3F1C7DCF7F}"/>
          </ac:picMkLst>
        </pc:picChg>
        <pc:picChg chg="add del mod">
          <ac:chgData name="Christina Morrow" userId="43989237-7c22-4017-8756-22442f7f3983" providerId="ADAL" clId="{23F27D2F-77A9-419D-8D77-0D9CA01ECD24}" dt="2020-10-15T14:54:40.692" v="13931" actId="478"/>
          <ac:picMkLst>
            <pc:docMk/>
            <pc:sldMk cId="4034720596" sldId="390"/>
            <ac:picMk id="18" creationId="{8C8853C9-B737-457F-A95E-16F63C98EC62}"/>
          </ac:picMkLst>
        </pc:picChg>
      </pc:sldChg>
      <pc:sldChg chg="addSp delSp modSp add del mod">
        <pc:chgData name="Christina Morrow" userId="43989237-7c22-4017-8756-22442f7f3983" providerId="ADAL" clId="{23F27D2F-77A9-419D-8D77-0D9CA01ECD24}" dt="2020-10-15T12:24:12.622" v="13392" actId="47"/>
        <pc:sldMkLst>
          <pc:docMk/>
          <pc:sldMk cId="1452655927" sldId="391"/>
        </pc:sldMkLst>
        <pc:spChg chg="add del mod">
          <ac:chgData name="Christina Morrow" userId="43989237-7c22-4017-8756-22442f7f3983" providerId="ADAL" clId="{23F27D2F-77A9-419D-8D77-0D9CA01ECD24}" dt="2020-10-15T12:07:43.883" v="13113" actId="478"/>
          <ac:spMkLst>
            <pc:docMk/>
            <pc:sldMk cId="1452655927" sldId="391"/>
            <ac:spMk id="5" creationId="{0EF88378-FB43-4C4A-8804-716F1D7291EA}"/>
          </ac:spMkLst>
        </pc:spChg>
        <pc:spChg chg="del mod">
          <ac:chgData name="Christina Morrow" userId="43989237-7c22-4017-8756-22442f7f3983" providerId="ADAL" clId="{23F27D2F-77A9-419D-8D77-0D9CA01ECD24}" dt="2020-10-15T12:07:46.942" v="13116" actId="478"/>
          <ac:spMkLst>
            <pc:docMk/>
            <pc:sldMk cId="1452655927" sldId="391"/>
            <ac:spMk id="14" creationId="{47C91313-814B-4D28-8669-E3D4BEFCDF5F}"/>
          </ac:spMkLst>
        </pc:spChg>
        <pc:spChg chg="del mod">
          <ac:chgData name="Christina Morrow" userId="43989237-7c22-4017-8756-22442f7f3983" providerId="ADAL" clId="{23F27D2F-77A9-419D-8D77-0D9CA01ECD24}" dt="2020-10-15T12:07:45.514" v="13114" actId="478"/>
          <ac:spMkLst>
            <pc:docMk/>
            <pc:sldMk cId="1452655927" sldId="391"/>
            <ac:spMk id="19" creationId="{9ECDF90C-436C-4D13-B75F-304A4EAB129E}"/>
          </ac:spMkLst>
        </pc:spChg>
        <pc:spChg chg="add mod">
          <ac:chgData name="Christina Morrow" userId="43989237-7c22-4017-8756-22442f7f3983" providerId="ADAL" clId="{23F27D2F-77A9-419D-8D77-0D9CA01ECD24}" dt="2020-10-15T12:13:14.273" v="13174" actId="1076"/>
          <ac:spMkLst>
            <pc:docMk/>
            <pc:sldMk cId="1452655927" sldId="391"/>
            <ac:spMk id="37" creationId="{A228596B-9357-46A2-9E97-2C4CE35D5364}"/>
          </ac:spMkLst>
        </pc:spChg>
        <pc:spChg chg="add mod">
          <ac:chgData name="Christina Morrow" userId="43989237-7c22-4017-8756-22442f7f3983" providerId="ADAL" clId="{23F27D2F-77A9-419D-8D77-0D9CA01ECD24}" dt="2020-10-15T12:13:14.273" v="13174" actId="1076"/>
          <ac:spMkLst>
            <pc:docMk/>
            <pc:sldMk cId="1452655927" sldId="391"/>
            <ac:spMk id="39" creationId="{BCCD4C31-5971-449E-B1B2-14254946352D}"/>
          </ac:spMkLst>
        </pc:spChg>
        <pc:spChg chg="del mod">
          <ac:chgData name="Christina Morrow" userId="43989237-7c22-4017-8756-22442f7f3983" providerId="ADAL" clId="{23F27D2F-77A9-419D-8D77-0D9CA01ECD24}" dt="2020-10-15T12:14:20.066" v="13192" actId="478"/>
          <ac:spMkLst>
            <pc:docMk/>
            <pc:sldMk cId="1452655927" sldId="391"/>
            <ac:spMk id="40" creationId="{3D24DD26-DF38-45E9-B4D5-887960E3EB7B}"/>
          </ac:spMkLst>
        </pc:spChg>
        <pc:spChg chg="add mod">
          <ac:chgData name="Christina Morrow" userId="43989237-7c22-4017-8756-22442f7f3983" providerId="ADAL" clId="{23F27D2F-77A9-419D-8D77-0D9CA01ECD24}" dt="2020-10-15T12:13:14.273" v="13174" actId="1076"/>
          <ac:spMkLst>
            <pc:docMk/>
            <pc:sldMk cId="1452655927" sldId="391"/>
            <ac:spMk id="45" creationId="{6B76C360-C2EB-4092-89ED-2CEDC5C798D6}"/>
          </ac:spMkLst>
        </pc:spChg>
        <pc:spChg chg="add mod">
          <ac:chgData name="Christina Morrow" userId="43989237-7c22-4017-8756-22442f7f3983" providerId="ADAL" clId="{23F27D2F-77A9-419D-8D77-0D9CA01ECD24}" dt="2020-10-15T12:13:14.273" v="13174" actId="1076"/>
          <ac:spMkLst>
            <pc:docMk/>
            <pc:sldMk cId="1452655927" sldId="391"/>
            <ac:spMk id="47" creationId="{A1DA7D0E-EDE6-40AF-810B-756FD1A368E3}"/>
          </ac:spMkLst>
        </pc:spChg>
        <pc:spChg chg="add mod">
          <ac:chgData name="Christina Morrow" userId="43989237-7c22-4017-8756-22442f7f3983" providerId="ADAL" clId="{23F27D2F-77A9-419D-8D77-0D9CA01ECD24}" dt="2020-10-15T12:13:14.273" v="13174" actId="1076"/>
          <ac:spMkLst>
            <pc:docMk/>
            <pc:sldMk cId="1452655927" sldId="391"/>
            <ac:spMk id="51" creationId="{41D4A59C-263E-482B-8282-5D142ED3DE78}"/>
          </ac:spMkLst>
        </pc:spChg>
        <pc:spChg chg="add mod">
          <ac:chgData name="Christina Morrow" userId="43989237-7c22-4017-8756-22442f7f3983" providerId="ADAL" clId="{23F27D2F-77A9-419D-8D77-0D9CA01ECD24}" dt="2020-10-15T12:13:14.273" v="13174" actId="1076"/>
          <ac:spMkLst>
            <pc:docMk/>
            <pc:sldMk cId="1452655927" sldId="391"/>
            <ac:spMk id="53" creationId="{DA97ED5E-6D5A-4327-B206-DCFE04E9F10A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55" creationId="{AF9B961F-D3D9-44E7-BFC2-029F36F763EE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57" creationId="{D1E09401-5288-4E52-801F-DC620A02C8B0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59" creationId="{ABA788F1-2409-4E5B-82FF-20FAD4A6B5A3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61" creationId="{BD0FC174-4B29-4CCE-98B2-E2DE57DAC2F5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62" creationId="{D7B0FDC5-D3BF-49B2-8093-093783416364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64" creationId="{851FC1A1-A6EE-4A4E-A5C1-AB36156750B2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66" creationId="{685B44E4-C7A8-4B9A-A8FA-A3AC601CE9AD}"/>
          </ac:spMkLst>
        </pc:spChg>
        <pc:spChg chg="add del mod">
          <ac:chgData name="Christina Morrow" userId="43989237-7c22-4017-8756-22442f7f3983" providerId="ADAL" clId="{23F27D2F-77A9-419D-8D77-0D9CA01ECD24}" dt="2020-10-15T12:24:08.329" v="13390" actId="21"/>
          <ac:spMkLst>
            <pc:docMk/>
            <pc:sldMk cId="1452655927" sldId="391"/>
            <ac:spMk id="68" creationId="{5A0BE91E-3997-4112-A6FE-E5516D71E8AA}"/>
          </ac:spMkLst>
        </pc:spChg>
        <pc:grpChg chg="add del mod">
          <ac:chgData name="Christina Morrow" userId="43989237-7c22-4017-8756-22442f7f3983" providerId="ADAL" clId="{23F27D2F-77A9-419D-8D77-0D9CA01ECD24}" dt="2020-10-15T12:24:08.329" v="13390" actId="21"/>
          <ac:grpSpMkLst>
            <pc:docMk/>
            <pc:sldMk cId="1452655927" sldId="391"/>
            <ac:grpSpMk id="13" creationId="{733CE6A7-9450-4EB4-BE4E-9515F3D26420}"/>
          </ac:grpSpMkLst>
        </pc:grpChg>
        <pc:picChg chg="del">
          <ac:chgData name="Christina Morrow" userId="43989237-7c22-4017-8756-22442f7f3983" providerId="ADAL" clId="{23F27D2F-77A9-419D-8D77-0D9CA01ECD24}" dt="2020-10-15T12:07:38.721" v="13109" actId="478"/>
          <ac:picMkLst>
            <pc:docMk/>
            <pc:sldMk cId="1452655927" sldId="391"/>
            <ac:picMk id="3" creationId="{616CD715-DF43-4776-981B-FCB1E8B86BC6}"/>
          </ac:picMkLst>
        </pc:picChg>
        <pc:picChg chg="del">
          <ac:chgData name="Christina Morrow" userId="43989237-7c22-4017-8756-22442f7f3983" providerId="ADAL" clId="{23F27D2F-77A9-419D-8D77-0D9CA01ECD24}" dt="2020-10-15T12:07:38.341" v="13108" actId="478"/>
          <ac:picMkLst>
            <pc:docMk/>
            <pc:sldMk cId="1452655927" sldId="391"/>
            <ac:picMk id="9" creationId="{50C1EAC6-F0C0-480B-AB93-C5AB0442633B}"/>
          </ac:picMkLst>
        </pc:picChg>
        <pc:picChg chg="add del mod">
          <ac:chgData name="Christina Morrow" userId="43989237-7c22-4017-8756-22442f7f3983" providerId="ADAL" clId="{23F27D2F-77A9-419D-8D77-0D9CA01ECD24}" dt="2020-10-15T12:24:08.329" v="13390" actId="21"/>
          <ac:picMkLst>
            <pc:docMk/>
            <pc:sldMk cId="1452655927" sldId="391"/>
            <ac:picMk id="17" creationId="{4FBCCF63-5A74-4E72-9BCE-12644FDFBAD4}"/>
          </ac:picMkLst>
        </pc:picChg>
        <pc:picChg chg="add del mod">
          <ac:chgData name="Christina Morrow" userId="43989237-7c22-4017-8756-22442f7f3983" providerId="ADAL" clId="{23F27D2F-77A9-419D-8D77-0D9CA01ECD24}" dt="2020-10-15T12:11:48.650" v="13162" actId="478"/>
          <ac:picMkLst>
            <pc:docMk/>
            <pc:sldMk cId="1452655927" sldId="391"/>
            <ac:picMk id="32" creationId="{197F8400-1718-4A0F-9BF1-5A43F5411F82}"/>
          </ac:picMkLst>
        </pc:picChg>
        <pc:picChg chg="add del mod">
          <ac:chgData name="Christina Morrow" userId="43989237-7c22-4017-8756-22442f7f3983" providerId="ADAL" clId="{23F27D2F-77A9-419D-8D77-0D9CA01ECD24}" dt="2020-10-15T12:24:08.329" v="13390" actId="21"/>
          <ac:picMkLst>
            <pc:docMk/>
            <pc:sldMk cId="1452655927" sldId="391"/>
            <ac:picMk id="33" creationId="{A01E972B-DC18-4AAE-A745-46E441ABC684}"/>
          </ac:picMkLst>
        </pc:picChg>
        <pc:picChg chg="add del mod">
          <ac:chgData name="Christina Morrow" userId="43989237-7c22-4017-8756-22442f7f3983" providerId="ADAL" clId="{23F27D2F-77A9-419D-8D77-0D9CA01ECD24}" dt="2020-10-15T12:24:08.329" v="13390" actId="21"/>
          <ac:picMkLst>
            <pc:docMk/>
            <pc:sldMk cId="1452655927" sldId="391"/>
            <ac:picMk id="34" creationId="{69631B1A-F973-499A-907B-F9E4D4912E95}"/>
          </ac:picMkLst>
        </pc:picChg>
        <pc:picChg chg="add del mod">
          <ac:chgData name="Christina Morrow" userId="43989237-7c22-4017-8756-22442f7f3983" providerId="ADAL" clId="{23F27D2F-77A9-419D-8D77-0D9CA01ECD24}" dt="2020-10-15T12:24:08.329" v="13390" actId="21"/>
          <ac:picMkLst>
            <pc:docMk/>
            <pc:sldMk cId="1452655927" sldId="391"/>
            <ac:picMk id="35" creationId="{C2F5FACF-6664-48FF-A4C0-6AF7B37A7EC2}"/>
          </ac:picMkLst>
        </pc:picChg>
        <pc:picChg chg="del">
          <ac:chgData name="Christina Morrow" userId="43989237-7c22-4017-8756-22442f7f3983" providerId="ADAL" clId="{23F27D2F-77A9-419D-8D77-0D9CA01ECD24}" dt="2020-10-15T12:07:39.067" v="13110" actId="478"/>
          <ac:picMkLst>
            <pc:docMk/>
            <pc:sldMk cId="1452655927" sldId="391"/>
            <ac:picMk id="43" creationId="{244EFFEB-6929-497A-A753-91DECD6FE9C6}"/>
          </ac:picMkLst>
        </pc:picChg>
        <pc:cxnChg chg="add mod">
          <ac:chgData name="Christina Morrow" userId="43989237-7c22-4017-8756-22442f7f3983" providerId="ADAL" clId="{23F27D2F-77A9-419D-8D77-0D9CA01ECD24}" dt="2020-10-15T12:13:18.385" v="13175" actId="208"/>
          <ac:cxnSpMkLst>
            <pc:docMk/>
            <pc:sldMk cId="1452655927" sldId="391"/>
            <ac:cxnSpMk id="7" creationId="{2F0B1AEB-8E20-4861-AFCD-B45763805DAB}"/>
          </ac:cxnSpMkLst>
        </pc:cxnChg>
        <pc:cxnChg chg="add mod">
          <ac:chgData name="Christina Morrow" userId="43989237-7c22-4017-8756-22442f7f3983" providerId="ADAL" clId="{23F27D2F-77A9-419D-8D77-0D9CA01ECD24}" dt="2020-10-15T12:13:18.385" v="13175" actId="208"/>
          <ac:cxnSpMkLst>
            <pc:docMk/>
            <pc:sldMk cId="1452655927" sldId="391"/>
            <ac:cxnSpMk id="16" creationId="{C8D85A40-CC22-41F3-85FD-F70F9542DF62}"/>
          </ac:cxnSpMkLst>
        </pc:cxnChg>
        <pc:cxnChg chg="add del mod">
          <ac:chgData name="Christina Morrow" userId="43989237-7c22-4017-8756-22442f7f3983" providerId="ADAL" clId="{23F27D2F-77A9-419D-8D77-0D9CA01ECD24}" dt="2020-10-15T12:20:05.915" v="13288" actId="478"/>
          <ac:cxnSpMkLst>
            <pc:docMk/>
            <pc:sldMk cId="1452655927" sldId="391"/>
            <ac:cxnSpMk id="18" creationId="{82BF887C-3BAE-4085-9ECD-8F4DB64971BD}"/>
          </ac:cxnSpMkLst>
        </pc:cxnChg>
        <pc:cxnChg chg="add del mod">
          <ac:chgData name="Christina Morrow" userId="43989237-7c22-4017-8756-22442f7f3983" providerId="ADAL" clId="{23F27D2F-77A9-419D-8D77-0D9CA01ECD24}" dt="2020-10-15T12:20:05.558" v="13287" actId="478"/>
          <ac:cxnSpMkLst>
            <pc:docMk/>
            <pc:sldMk cId="1452655927" sldId="391"/>
            <ac:cxnSpMk id="20" creationId="{9A18401F-C1A7-44F5-BDC0-3BC189542098}"/>
          </ac:cxnSpMkLst>
        </pc:cxnChg>
        <pc:cxnChg chg="add del mod">
          <ac:chgData name="Christina Morrow" userId="43989237-7c22-4017-8756-22442f7f3983" providerId="ADAL" clId="{23F27D2F-77A9-419D-8D77-0D9CA01ECD24}" dt="2020-10-15T12:09:41.835" v="13156" actId="478"/>
          <ac:cxnSpMkLst>
            <pc:docMk/>
            <pc:sldMk cId="1452655927" sldId="391"/>
            <ac:cxnSpMk id="21" creationId="{7292F5E9-20DA-4227-962E-F9F19775F5FE}"/>
          </ac:cxnSpMkLst>
        </pc:cxnChg>
        <pc:cxnChg chg="add del mod">
          <ac:chgData name="Christina Morrow" userId="43989237-7c22-4017-8756-22442f7f3983" providerId="ADAL" clId="{23F27D2F-77A9-419D-8D77-0D9CA01ECD24}" dt="2020-10-15T12:09:41.054" v="13155" actId="478"/>
          <ac:cxnSpMkLst>
            <pc:docMk/>
            <pc:sldMk cId="1452655927" sldId="391"/>
            <ac:cxnSpMk id="24" creationId="{137DA6B1-B4E7-425C-894D-30C68626280C}"/>
          </ac:cxnSpMkLst>
        </pc:cxnChg>
        <pc:cxnChg chg="add del mod">
          <ac:chgData name="Christina Morrow" userId="43989237-7c22-4017-8756-22442f7f3983" providerId="ADAL" clId="{23F27D2F-77A9-419D-8D77-0D9CA01ECD24}" dt="2020-10-15T12:09:40.334" v="13154" actId="478"/>
          <ac:cxnSpMkLst>
            <pc:docMk/>
            <pc:sldMk cId="1452655927" sldId="391"/>
            <ac:cxnSpMk id="25" creationId="{FFF305C1-6B7E-45C4-85F4-2DDF06703FFF}"/>
          </ac:cxnSpMkLst>
        </pc:cxnChg>
        <pc:cxnChg chg="add del mod">
          <ac:chgData name="Christina Morrow" userId="43989237-7c22-4017-8756-22442f7f3983" providerId="ADAL" clId="{23F27D2F-77A9-419D-8D77-0D9CA01ECD24}" dt="2020-10-15T12:20:05.293" v="13286" actId="478"/>
          <ac:cxnSpMkLst>
            <pc:docMk/>
            <pc:sldMk cId="1452655927" sldId="391"/>
            <ac:cxnSpMk id="26" creationId="{2A0EBB60-C1F2-4DD3-8786-0113A0206F88}"/>
          </ac:cxnSpMkLst>
        </pc:cxnChg>
        <pc:cxnChg chg="add del mod">
          <ac:chgData name="Christina Morrow" userId="43989237-7c22-4017-8756-22442f7f3983" providerId="ADAL" clId="{23F27D2F-77A9-419D-8D77-0D9CA01ECD24}" dt="2020-10-15T12:09:39.367" v="13153" actId="478"/>
          <ac:cxnSpMkLst>
            <pc:docMk/>
            <pc:sldMk cId="1452655927" sldId="391"/>
            <ac:cxnSpMk id="27" creationId="{838B0F94-BEA8-4C95-A14B-B679C6D6AAC9}"/>
          </ac:cxnSpMkLst>
        </pc:cxnChg>
        <pc:cxnChg chg="add mod">
          <ac:chgData name="Christina Morrow" userId="43989237-7c22-4017-8756-22442f7f3983" providerId="ADAL" clId="{23F27D2F-77A9-419D-8D77-0D9CA01ECD24}" dt="2020-10-15T12:13:18.385" v="13175" actId="208"/>
          <ac:cxnSpMkLst>
            <pc:docMk/>
            <pc:sldMk cId="1452655927" sldId="391"/>
            <ac:cxnSpMk id="28" creationId="{F4A5AA86-8E61-449C-BA09-203C5D4919CD}"/>
          </ac:cxnSpMkLst>
        </pc:cxnChg>
        <pc:cxnChg chg="add del mod">
          <ac:chgData name="Christina Morrow" userId="43989237-7c22-4017-8756-22442f7f3983" providerId="ADAL" clId="{23F27D2F-77A9-419D-8D77-0D9CA01ECD24}" dt="2020-10-15T12:09:38.253" v="13152" actId="478"/>
          <ac:cxnSpMkLst>
            <pc:docMk/>
            <pc:sldMk cId="1452655927" sldId="391"/>
            <ac:cxnSpMk id="29" creationId="{2AEC4AC2-86C8-4A2A-90DE-CD5B1F86FB33}"/>
          </ac:cxnSpMkLst>
        </pc:cxnChg>
        <pc:cxnChg chg="add mod">
          <ac:chgData name="Christina Morrow" userId="43989237-7c22-4017-8756-22442f7f3983" providerId="ADAL" clId="{23F27D2F-77A9-419D-8D77-0D9CA01ECD24}" dt="2020-10-15T12:13:18.385" v="13175" actId="208"/>
          <ac:cxnSpMkLst>
            <pc:docMk/>
            <pc:sldMk cId="1452655927" sldId="391"/>
            <ac:cxnSpMk id="31" creationId="{A42EF34B-0CBA-4A49-98C8-9D8E2EF7DA3E}"/>
          </ac:cxnSpMkLst>
        </pc:cxnChg>
        <pc:cxnChg chg="add del mod">
          <ac:chgData name="Christina Morrow" userId="43989237-7c22-4017-8756-22442f7f3983" providerId="ADAL" clId="{23F27D2F-77A9-419D-8D77-0D9CA01ECD24}" dt="2020-10-15T12:20:36.648" v="13300" actId="478"/>
          <ac:cxnSpMkLst>
            <pc:docMk/>
            <pc:sldMk cId="1452655927" sldId="391"/>
            <ac:cxnSpMk id="69" creationId="{8A9868A1-5C37-4AE8-A231-B747B5D2114C}"/>
          </ac:cxnSpMkLst>
        </pc:cxnChg>
        <pc:cxnChg chg="add del mod">
          <ac:chgData name="Christina Morrow" userId="43989237-7c22-4017-8756-22442f7f3983" providerId="ADAL" clId="{23F27D2F-77A9-419D-8D77-0D9CA01ECD24}" dt="2020-10-15T12:20:35.863" v="13299" actId="478"/>
          <ac:cxnSpMkLst>
            <pc:docMk/>
            <pc:sldMk cId="1452655927" sldId="391"/>
            <ac:cxnSpMk id="70" creationId="{BB1C67BF-122A-48E7-B283-208F54CED067}"/>
          </ac:cxnSpMkLst>
        </pc:cxnChg>
        <pc:cxnChg chg="add del mod">
          <ac:chgData name="Christina Morrow" userId="43989237-7c22-4017-8756-22442f7f3983" providerId="ADAL" clId="{23F27D2F-77A9-419D-8D77-0D9CA01ECD24}" dt="2020-10-15T12:24:08.329" v="13390" actId="21"/>
          <ac:cxnSpMkLst>
            <pc:docMk/>
            <pc:sldMk cId="1452655927" sldId="391"/>
            <ac:cxnSpMk id="71" creationId="{F5E40A8E-4F7D-4C10-9740-7BB39D9D9504}"/>
          </ac:cxnSpMkLst>
        </pc:cxnChg>
        <pc:cxnChg chg="add del mod">
          <ac:chgData name="Christina Morrow" userId="43989237-7c22-4017-8756-22442f7f3983" providerId="ADAL" clId="{23F27D2F-77A9-419D-8D77-0D9CA01ECD24}" dt="2020-10-15T12:24:08.329" v="13390" actId="21"/>
          <ac:cxnSpMkLst>
            <pc:docMk/>
            <pc:sldMk cId="1452655927" sldId="391"/>
            <ac:cxnSpMk id="74" creationId="{93674657-C6B1-4AD6-B8BD-16FCE42F0CD2}"/>
          </ac:cxnSpMkLst>
        </pc:cxnChg>
        <pc:cxnChg chg="add del mod">
          <ac:chgData name="Christina Morrow" userId="43989237-7c22-4017-8756-22442f7f3983" providerId="ADAL" clId="{23F27D2F-77A9-419D-8D77-0D9CA01ECD24}" dt="2020-10-15T12:24:08.329" v="13390" actId="21"/>
          <ac:cxnSpMkLst>
            <pc:docMk/>
            <pc:sldMk cId="1452655927" sldId="391"/>
            <ac:cxnSpMk id="75" creationId="{9245E2C4-9F95-4C21-8AF8-5A8DA07DE498}"/>
          </ac:cxnSpMkLst>
        </pc:cxnChg>
        <pc:cxnChg chg="add del mod">
          <ac:chgData name="Christina Morrow" userId="43989237-7c22-4017-8756-22442f7f3983" providerId="ADAL" clId="{23F27D2F-77A9-419D-8D77-0D9CA01ECD24}" dt="2020-10-15T12:24:08.329" v="13390" actId="21"/>
          <ac:cxnSpMkLst>
            <pc:docMk/>
            <pc:sldMk cId="1452655927" sldId="391"/>
            <ac:cxnSpMk id="76" creationId="{66D2C51F-3B04-4E02-801E-BEBC78399FA5}"/>
          </ac:cxnSpMkLst>
        </pc:cxnChg>
        <pc:cxnChg chg="add del mod">
          <ac:chgData name="Christina Morrow" userId="43989237-7c22-4017-8756-22442f7f3983" providerId="ADAL" clId="{23F27D2F-77A9-419D-8D77-0D9CA01ECD24}" dt="2020-10-15T12:24:08.329" v="13390" actId="21"/>
          <ac:cxnSpMkLst>
            <pc:docMk/>
            <pc:sldMk cId="1452655927" sldId="391"/>
            <ac:cxnSpMk id="77" creationId="{82C27491-7DA5-422C-9DD1-9DD5CBA6E5EF}"/>
          </ac:cxnSpMkLst>
        </pc:cxnChg>
      </pc:sldChg>
      <pc:sldChg chg="addSp delSp modSp add mod">
        <pc:chgData name="Christina Morrow" userId="43989237-7c22-4017-8756-22442f7f3983" providerId="ADAL" clId="{23F27D2F-77A9-419D-8D77-0D9CA01ECD24}" dt="2020-10-15T15:38:51.833" v="14270" actId="20577"/>
        <pc:sldMkLst>
          <pc:docMk/>
          <pc:sldMk cId="1671849928" sldId="391"/>
        </pc:sldMkLst>
        <pc:spChg chg="add mod">
          <ac:chgData name="Christina Morrow" userId="43989237-7c22-4017-8756-22442f7f3983" providerId="ADAL" clId="{23F27D2F-77A9-419D-8D77-0D9CA01ECD24}" dt="2020-10-15T14:49:56.278" v="13899" actId="1076"/>
          <ac:spMkLst>
            <pc:docMk/>
            <pc:sldMk cId="1671849928" sldId="391"/>
            <ac:spMk id="5" creationId="{016D949B-B031-4278-81F4-CA9321C4251D}"/>
          </ac:spMkLst>
        </pc:spChg>
        <pc:spChg chg="add mod">
          <ac:chgData name="Christina Morrow" userId="43989237-7c22-4017-8756-22442f7f3983" providerId="ADAL" clId="{23F27D2F-77A9-419D-8D77-0D9CA01ECD24}" dt="2020-10-15T15:38:51.833" v="14270" actId="20577"/>
          <ac:spMkLst>
            <pc:docMk/>
            <pc:sldMk cId="1671849928" sldId="391"/>
            <ac:spMk id="7" creationId="{93C85D75-E67C-4A67-9EDC-3F337C12928B}"/>
          </ac:spMkLst>
        </pc:spChg>
        <pc:spChg chg="del">
          <ac:chgData name="Christina Morrow" userId="43989237-7c22-4017-8756-22442f7f3983" providerId="ADAL" clId="{23F27D2F-77A9-419D-8D77-0D9CA01ECD24}" dt="2020-10-15T14:46:55.800" v="13872" actId="478"/>
          <ac:spMkLst>
            <pc:docMk/>
            <pc:sldMk cId="1671849928" sldId="391"/>
            <ac:spMk id="10" creationId="{CC0736D5-A98B-4688-8C4B-D25B7E86ED55}"/>
          </ac:spMkLst>
        </pc:spChg>
        <pc:spChg chg="mod">
          <ac:chgData name="Christina Morrow" userId="43989237-7c22-4017-8756-22442f7f3983" providerId="ADAL" clId="{23F27D2F-77A9-419D-8D77-0D9CA01ECD24}" dt="2020-10-15T14:46:06.097" v="13835" actId="1076"/>
          <ac:spMkLst>
            <pc:docMk/>
            <pc:sldMk cId="1671849928" sldId="391"/>
            <ac:spMk id="12" creationId="{3EE213EF-559C-40FF-911A-2C5AC3524FBF}"/>
          </ac:spMkLst>
        </pc:spChg>
        <pc:spChg chg="del mod">
          <ac:chgData name="Christina Morrow" userId="43989237-7c22-4017-8756-22442f7f3983" providerId="ADAL" clId="{23F27D2F-77A9-419D-8D77-0D9CA01ECD24}" dt="2020-10-15T15:38:45.691" v="14247" actId="478"/>
          <ac:spMkLst>
            <pc:docMk/>
            <pc:sldMk cId="1671849928" sldId="391"/>
            <ac:spMk id="14" creationId="{5467BE28-0ADA-4F38-9E14-24108F6ECDE4}"/>
          </ac:spMkLst>
        </pc:spChg>
        <pc:picChg chg="del">
          <ac:chgData name="Christina Morrow" userId="43989237-7c22-4017-8756-22442f7f3983" providerId="ADAL" clId="{23F27D2F-77A9-419D-8D77-0D9CA01ECD24}" dt="2020-10-15T14:44:32.581" v="13815" actId="478"/>
          <ac:picMkLst>
            <pc:docMk/>
            <pc:sldMk cId="1671849928" sldId="391"/>
            <ac:picMk id="11" creationId="{1D5F14DB-007A-4EAC-B7BC-FC3F1C7DCF7F}"/>
          </ac:picMkLst>
        </pc:picChg>
      </pc:sldChg>
      <pc:sldMasterChg chg="add del addSldLayout delSldLayout">
        <pc:chgData name="Christina Morrow" userId="43989237-7c22-4017-8756-22442f7f3983" providerId="ADAL" clId="{23F27D2F-77A9-419D-8D77-0D9CA01ECD24}" dt="2020-10-14T02:12:18.558" v="10910" actId="47"/>
        <pc:sldMasterMkLst>
          <pc:docMk/>
          <pc:sldMasterMk cId="4113818978" sldId="2147483648"/>
        </pc:sldMasterMkLst>
        <pc:sldLayoutChg chg="add del">
          <pc:chgData name="Christina Morrow" userId="43989237-7c22-4017-8756-22442f7f3983" providerId="ADAL" clId="{23F27D2F-77A9-419D-8D77-0D9CA01ECD24}" dt="2020-10-14T02:12:18.558" v="10910" actId="47"/>
          <pc:sldLayoutMkLst>
            <pc:docMk/>
            <pc:sldMasterMk cId="4113818978" sldId="2147483648"/>
            <pc:sldLayoutMk cId="1916761607" sldId="2147483650"/>
          </pc:sldLayoutMkLst>
        </pc:sldLayoutChg>
      </pc:sldMasterChg>
    </pc:docChg>
  </pc:docChgLst>
  <pc:docChgLst>
    <pc:chgData name="Ryker Mullinix" userId="S::rwm18c@my.fsu.edu::be1521ac-268d-4f83-bd64-6a4a6b7cde4b" providerId="AD" clId="Web-{B2DC97B1-592A-16A8-594D-FEAE39A7C18F}"/>
    <pc:docChg chg="modSld">
      <pc:chgData name="Ryker Mullinix" userId="S::rwm18c@my.fsu.edu::be1521ac-268d-4f83-bd64-6a4a6b7cde4b" providerId="AD" clId="Web-{B2DC97B1-592A-16A8-594D-FEAE39A7C18F}" dt="2020-10-01T18:34:55.343" v="19"/>
      <pc:docMkLst>
        <pc:docMk/>
      </pc:docMkLst>
      <pc:sldChg chg="modNotes">
        <pc:chgData name="Ryker Mullinix" userId="S::rwm18c@my.fsu.edu::be1521ac-268d-4f83-bd64-6a4a6b7cde4b" providerId="AD" clId="Web-{B2DC97B1-592A-16A8-594D-FEAE39A7C18F}" dt="2020-10-01T18:31:58.792" v="0"/>
        <pc:sldMkLst>
          <pc:docMk/>
          <pc:sldMk cId="3831810611" sldId="290"/>
        </pc:sldMkLst>
      </pc:sldChg>
      <pc:sldChg chg="modNotes">
        <pc:chgData name="Ryker Mullinix" userId="S::rwm18c@my.fsu.edu::be1521ac-268d-4f83-bd64-6a4a6b7cde4b" providerId="AD" clId="Web-{B2DC97B1-592A-16A8-594D-FEAE39A7C18F}" dt="2020-10-01T18:32:17.245" v="3"/>
        <pc:sldMkLst>
          <pc:docMk/>
          <pc:sldMk cId="2067965072" sldId="333"/>
        </pc:sldMkLst>
      </pc:sldChg>
      <pc:sldChg chg="modNotes">
        <pc:chgData name="Ryker Mullinix" userId="S::rwm18c@my.fsu.edu::be1521ac-268d-4f83-bd64-6a4a6b7cde4b" providerId="AD" clId="Web-{B2DC97B1-592A-16A8-594D-FEAE39A7C18F}" dt="2020-10-01T18:32:38.465" v="8"/>
        <pc:sldMkLst>
          <pc:docMk/>
          <pc:sldMk cId="2885058627" sldId="334"/>
        </pc:sldMkLst>
      </pc:sldChg>
      <pc:sldChg chg="modNotes">
        <pc:chgData name="Ryker Mullinix" userId="S::rwm18c@my.fsu.edu::be1521ac-268d-4f83-bd64-6a4a6b7cde4b" providerId="AD" clId="Web-{B2DC97B1-592A-16A8-594D-FEAE39A7C18F}" dt="2020-10-01T18:32:57.512" v="9"/>
        <pc:sldMkLst>
          <pc:docMk/>
          <pc:sldMk cId="101264420" sldId="343"/>
        </pc:sldMkLst>
      </pc:sldChg>
      <pc:sldChg chg="modNotes">
        <pc:chgData name="Ryker Mullinix" userId="S::rwm18c@my.fsu.edu::be1521ac-268d-4f83-bd64-6a4a6b7cde4b" providerId="AD" clId="Web-{B2DC97B1-592A-16A8-594D-FEAE39A7C18F}" dt="2020-10-01T18:33:57.154" v="11"/>
        <pc:sldMkLst>
          <pc:docMk/>
          <pc:sldMk cId="377672464" sldId="344"/>
        </pc:sldMkLst>
      </pc:sldChg>
      <pc:sldChg chg="modNotes">
        <pc:chgData name="Ryker Mullinix" userId="S::rwm18c@my.fsu.edu::be1521ac-268d-4f83-bd64-6a4a6b7cde4b" providerId="AD" clId="Web-{B2DC97B1-592A-16A8-594D-FEAE39A7C18F}" dt="2020-10-01T18:34:08.904" v="12"/>
        <pc:sldMkLst>
          <pc:docMk/>
          <pc:sldMk cId="865590915" sldId="346"/>
        </pc:sldMkLst>
      </pc:sldChg>
      <pc:sldChg chg="modNotes">
        <pc:chgData name="Ryker Mullinix" userId="S::rwm18c@my.fsu.edu::be1521ac-268d-4f83-bd64-6a4a6b7cde4b" providerId="AD" clId="Web-{B2DC97B1-592A-16A8-594D-FEAE39A7C18F}" dt="2020-10-01T18:34:21.030" v="13"/>
        <pc:sldMkLst>
          <pc:docMk/>
          <pc:sldMk cId="3708470674" sldId="347"/>
        </pc:sldMkLst>
      </pc:sldChg>
      <pc:sldChg chg="modNotes">
        <pc:chgData name="Ryker Mullinix" userId="S::rwm18c@my.fsu.edu::be1521ac-268d-4f83-bd64-6a4a6b7cde4b" providerId="AD" clId="Web-{B2DC97B1-592A-16A8-594D-FEAE39A7C18F}" dt="2020-10-01T18:34:31.499" v="14"/>
        <pc:sldMkLst>
          <pc:docMk/>
          <pc:sldMk cId="1156723759" sldId="348"/>
        </pc:sldMkLst>
      </pc:sldChg>
      <pc:sldChg chg="modNotes">
        <pc:chgData name="Ryker Mullinix" userId="S::rwm18c@my.fsu.edu::be1521ac-268d-4f83-bd64-6a4a6b7cde4b" providerId="AD" clId="Web-{B2DC97B1-592A-16A8-594D-FEAE39A7C18F}" dt="2020-10-01T18:34:45.796" v="15"/>
        <pc:sldMkLst>
          <pc:docMk/>
          <pc:sldMk cId="3797083435" sldId="349"/>
        </pc:sldMkLst>
      </pc:sldChg>
      <pc:sldChg chg="modNotes">
        <pc:chgData name="Ryker Mullinix" userId="S::rwm18c@my.fsu.edu::be1521ac-268d-4f83-bd64-6a4a6b7cde4b" providerId="AD" clId="Web-{B2DC97B1-592A-16A8-594D-FEAE39A7C18F}" dt="2020-10-01T18:34:55.343" v="19"/>
        <pc:sldMkLst>
          <pc:docMk/>
          <pc:sldMk cId="1507022529" sldId="350"/>
        </pc:sldMkLst>
      </pc:sldChg>
      <pc:sldChg chg="modNotes">
        <pc:chgData name="Ryker Mullinix" userId="S::rwm18c@my.fsu.edu::be1521ac-268d-4f83-bd64-6a4a6b7cde4b" providerId="AD" clId="Web-{B2DC97B1-592A-16A8-594D-FEAE39A7C18F}" dt="2020-10-01T18:33:26.888" v="10"/>
        <pc:sldMkLst>
          <pc:docMk/>
          <pc:sldMk cId="589660322" sldId="352"/>
        </pc:sldMkLst>
      </pc:sldChg>
    </pc:docChg>
  </pc:docChgLst>
  <pc:docChgLst>
    <pc:chgData name="Ryker Mullinix" userId="S::rwm18c@my.fsu.edu::be1521ac-268d-4f83-bd64-6a4a6b7cde4b" providerId="AD" clId="Web-{85A9706C-5666-2C26-E346-29E0CB80575D}"/>
    <pc:docChg chg="modSld">
      <pc:chgData name="Ryker Mullinix" userId="S::rwm18c@my.fsu.edu::be1521ac-268d-4f83-bd64-6a4a6b7cde4b" providerId="AD" clId="Web-{85A9706C-5666-2C26-E346-29E0CB80575D}" dt="2020-10-06T22:24:38.163" v="17" actId="1076"/>
      <pc:docMkLst>
        <pc:docMk/>
      </pc:docMkLst>
      <pc:sldChg chg="addSp modSp">
        <pc:chgData name="Ryker Mullinix" userId="S::rwm18c@my.fsu.edu::be1521ac-268d-4f83-bd64-6a4a6b7cde4b" providerId="AD" clId="Web-{85A9706C-5666-2C26-E346-29E0CB80575D}" dt="2020-10-06T22:09:26.842" v="11" actId="1076"/>
        <pc:sldMkLst>
          <pc:docMk/>
          <pc:sldMk cId="2885058627" sldId="334"/>
        </pc:sldMkLst>
        <pc:picChg chg="add mod">
          <ac:chgData name="Ryker Mullinix" userId="S::rwm18c@my.fsu.edu::be1521ac-268d-4f83-bd64-6a4a6b7cde4b" providerId="AD" clId="Web-{85A9706C-5666-2C26-E346-29E0CB80575D}" dt="2020-10-06T22:09:26.842" v="11" actId="1076"/>
          <ac:picMkLst>
            <pc:docMk/>
            <pc:sldMk cId="2885058627" sldId="334"/>
            <ac:picMk id="2" creationId="{CFDF495E-11C4-4C83-B21D-352543C3A870}"/>
          </ac:picMkLst>
        </pc:picChg>
      </pc:sldChg>
      <pc:sldChg chg="modSp">
        <pc:chgData name="Ryker Mullinix" userId="S::rwm18c@my.fsu.edu::be1521ac-268d-4f83-bd64-6a4a6b7cde4b" providerId="AD" clId="Web-{85A9706C-5666-2C26-E346-29E0CB80575D}" dt="2020-10-06T22:22:05.487" v="13" actId="1076"/>
        <pc:sldMkLst>
          <pc:docMk/>
          <pc:sldMk cId="3614302495" sldId="335"/>
        </pc:sldMkLst>
        <pc:picChg chg="mod">
          <ac:chgData name="Ryker Mullinix" userId="S::rwm18c@my.fsu.edu::be1521ac-268d-4f83-bd64-6a4a6b7cde4b" providerId="AD" clId="Web-{85A9706C-5666-2C26-E346-29E0CB80575D}" dt="2020-10-06T22:22:05.487" v="13" actId="1076"/>
          <ac:picMkLst>
            <pc:docMk/>
            <pc:sldMk cId="3614302495" sldId="335"/>
            <ac:picMk id="63" creationId="{48D99C3A-979C-429B-AF25-E784D086DB4B}"/>
          </ac:picMkLst>
        </pc:picChg>
      </pc:sldChg>
      <pc:sldChg chg="addSp modSp">
        <pc:chgData name="Ryker Mullinix" userId="S::rwm18c@my.fsu.edu::be1521ac-268d-4f83-bd64-6a4a6b7cde4b" providerId="AD" clId="Web-{85A9706C-5666-2C26-E346-29E0CB80575D}" dt="2020-10-06T22:24:38.163" v="17" actId="1076"/>
        <pc:sldMkLst>
          <pc:docMk/>
          <pc:sldMk cId="2706341462" sldId="353"/>
        </pc:sldMkLst>
        <pc:picChg chg="add mod">
          <ac:chgData name="Ryker Mullinix" userId="S::rwm18c@my.fsu.edu::be1521ac-268d-4f83-bd64-6a4a6b7cde4b" providerId="AD" clId="Web-{85A9706C-5666-2C26-E346-29E0CB80575D}" dt="2020-10-06T22:24:38.163" v="17" actId="1076"/>
          <ac:picMkLst>
            <pc:docMk/>
            <pc:sldMk cId="2706341462" sldId="353"/>
            <ac:picMk id="7" creationId="{7321BF96-B7C1-4506-BE9D-FE937DA4DE2A}"/>
          </ac:picMkLst>
        </pc:picChg>
      </pc:sldChg>
    </pc:docChg>
  </pc:docChgLst>
  <pc:docChgLst>
    <pc:chgData name="Christina Morrow" userId="S::cjm18bn@my.fsu.edu::43989237-7c22-4017-8756-22442f7f3983" providerId="AD" clId="Web-{2E7EE74D-6975-ECE0-0958-99F00353A6D9}"/>
    <pc:docChg chg="modSld">
      <pc:chgData name="Christina Morrow" userId="S::cjm18bn@my.fsu.edu::43989237-7c22-4017-8756-22442f7f3983" providerId="AD" clId="Web-{2E7EE74D-6975-ECE0-0958-99F00353A6D9}" dt="2020-10-07T02:17:33.658" v="15" actId="14100"/>
      <pc:docMkLst>
        <pc:docMk/>
      </pc:docMkLst>
      <pc:sldChg chg="modSp">
        <pc:chgData name="Christina Morrow" userId="S::cjm18bn@my.fsu.edu::43989237-7c22-4017-8756-22442f7f3983" providerId="AD" clId="Web-{2E7EE74D-6975-ECE0-0958-99F00353A6D9}" dt="2020-10-07T02:12:00.703" v="1" actId="1076"/>
        <pc:sldMkLst>
          <pc:docMk/>
          <pc:sldMk cId="101264420" sldId="343"/>
        </pc:sldMkLst>
        <pc:spChg chg="mod">
          <ac:chgData name="Christina Morrow" userId="S::cjm18bn@my.fsu.edu::43989237-7c22-4017-8756-22442f7f3983" providerId="AD" clId="Web-{2E7EE74D-6975-ECE0-0958-99F00353A6D9}" dt="2020-10-07T02:12:00.703" v="1" actId="1076"/>
          <ac:spMkLst>
            <pc:docMk/>
            <pc:sldMk cId="101264420" sldId="343"/>
            <ac:spMk id="10" creationId="{A253628F-34D5-4262-9679-5CA371C70E97}"/>
          </ac:spMkLst>
        </pc:spChg>
      </pc:sldChg>
      <pc:sldChg chg="modSp">
        <pc:chgData name="Christina Morrow" userId="S::cjm18bn@my.fsu.edu::43989237-7c22-4017-8756-22442f7f3983" providerId="AD" clId="Web-{2E7EE74D-6975-ECE0-0958-99F00353A6D9}" dt="2020-10-07T02:17:33.658" v="15" actId="14100"/>
        <pc:sldMkLst>
          <pc:docMk/>
          <pc:sldMk cId="589660322" sldId="352"/>
        </pc:sldMkLst>
        <pc:grpChg chg="mod">
          <ac:chgData name="Christina Morrow" userId="S::cjm18bn@my.fsu.edu::43989237-7c22-4017-8756-22442f7f3983" providerId="AD" clId="Web-{2E7EE74D-6975-ECE0-0958-99F00353A6D9}" dt="2020-10-07T02:17:17.970" v="12" actId="1076"/>
          <ac:grpSpMkLst>
            <pc:docMk/>
            <pc:sldMk cId="589660322" sldId="352"/>
            <ac:grpSpMk id="18" creationId="{8789F9E9-CDA9-4B43-95DD-0ED5090F5AF6}"/>
          </ac:grpSpMkLst>
        </pc:grpChg>
        <pc:grpChg chg="mod">
          <ac:chgData name="Christina Morrow" userId="S::cjm18bn@my.fsu.edu::43989237-7c22-4017-8756-22442f7f3983" providerId="AD" clId="Web-{2E7EE74D-6975-ECE0-0958-99F00353A6D9}" dt="2020-10-07T02:16:57.048" v="7" actId="14100"/>
          <ac:grpSpMkLst>
            <pc:docMk/>
            <pc:sldMk cId="589660322" sldId="352"/>
            <ac:grpSpMk id="99" creationId="{604E0A19-51DF-46BD-8D4A-FE09BAC64D4D}"/>
          </ac:grpSpMkLst>
        </pc:grpChg>
        <pc:grpChg chg="mod">
          <ac:chgData name="Christina Morrow" userId="S::cjm18bn@my.fsu.edu::43989237-7c22-4017-8756-22442f7f3983" providerId="AD" clId="Web-{2E7EE74D-6975-ECE0-0958-99F00353A6D9}" dt="2020-10-07T02:16:56.986" v="6" actId="14100"/>
          <ac:grpSpMkLst>
            <pc:docMk/>
            <pc:sldMk cId="589660322" sldId="352"/>
            <ac:grpSpMk id="219" creationId="{9903CB0D-AD56-4657-AE91-675E83BB75B1}"/>
          </ac:grpSpMkLst>
        </pc:grpChg>
        <pc:grpChg chg="mod">
          <ac:chgData name="Christina Morrow" userId="S::cjm18bn@my.fsu.edu::43989237-7c22-4017-8756-22442f7f3983" providerId="AD" clId="Web-{2E7EE74D-6975-ECE0-0958-99F00353A6D9}" dt="2020-10-07T02:16:56.908" v="5" actId="14100"/>
          <ac:grpSpMkLst>
            <pc:docMk/>
            <pc:sldMk cId="589660322" sldId="352"/>
            <ac:grpSpMk id="244" creationId="{E745FB3E-412F-4AEA-B7BE-0D335C888CC8}"/>
          </ac:grpSpMkLst>
        </pc:grpChg>
        <pc:grpChg chg="mod">
          <ac:chgData name="Christina Morrow" userId="S::cjm18bn@my.fsu.edu::43989237-7c22-4017-8756-22442f7f3983" providerId="AD" clId="Web-{2E7EE74D-6975-ECE0-0958-99F00353A6D9}" dt="2020-10-07T02:17:33.658" v="15" actId="14100"/>
          <ac:grpSpMkLst>
            <pc:docMk/>
            <pc:sldMk cId="589660322" sldId="352"/>
            <ac:grpSpMk id="294" creationId="{9E7DF8C6-BF3E-4CA9-AE2D-ECEC1A187EBF}"/>
          </ac:grpSpMkLst>
        </pc:grpChg>
      </pc:sldChg>
    </pc:docChg>
  </pc:docChgLst>
  <pc:docChgLst>
    <pc:chgData name="Christina Morrow" userId="S::cjm18bn@my.fsu.edu::43989237-7c22-4017-8756-22442f7f3983" providerId="AD" clId="Web-{1FC7A570-2273-7332-EAC1-560CDCE1BDD7}"/>
    <pc:docChg chg="modSld">
      <pc:chgData name="Christina Morrow" userId="S::cjm18bn@my.fsu.edu::43989237-7c22-4017-8756-22442f7f3983" providerId="AD" clId="Web-{1FC7A570-2273-7332-EAC1-560CDCE1BDD7}" dt="2020-10-01T17:23:45.406" v="40"/>
      <pc:docMkLst>
        <pc:docMk/>
      </pc:docMkLst>
      <pc:sldChg chg="addSp delSp modSp">
        <pc:chgData name="Christina Morrow" userId="S::cjm18bn@my.fsu.edu::43989237-7c22-4017-8756-22442f7f3983" providerId="AD" clId="Web-{1FC7A570-2273-7332-EAC1-560CDCE1BDD7}" dt="2020-10-01T17:23:45.406" v="40"/>
        <pc:sldMkLst>
          <pc:docMk/>
          <pc:sldMk cId="3614302495" sldId="335"/>
        </pc:sldMkLst>
        <pc:spChg chg="mod ord">
          <ac:chgData name="Christina Morrow" userId="S::cjm18bn@my.fsu.edu::43989237-7c22-4017-8756-22442f7f3983" providerId="AD" clId="Web-{1FC7A570-2273-7332-EAC1-560CDCE1BDD7}" dt="2020-10-01T17:23:40.906" v="38"/>
          <ac:spMkLst>
            <pc:docMk/>
            <pc:sldMk cId="3614302495" sldId="335"/>
            <ac:spMk id="2" creationId="{9A7B2954-3F81-4C0F-82A7-A91DDE4F0564}"/>
          </ac:spMkLst>
        </pc:spChg>
        <pc:spChg chg="add del mod">
          <ac:chgData name="Christina Morrow" userId="S::cjm18bn@my.fsu.edu::43989237-7c22-4017-8756-22442f7f3983" providerId="AD" clId="Web-{1FC7A570-2273-7332-EAC1-560CDCE1BDD7}" dt="2020-10-01T17:23:45.406" v="40"/>
          <ac:spMkLst>
            <pc:docMk/>
            <pc:sldMk cId="3614302495" sldId="335"/>
            <ac:spMk id="3" creationId="{E4F38488-DB3D-47E0-A888-E330D6CC974D}"/>
          </ac:spMkLst>
        </pc:spChg>
        <pc:picChg chg="ord">
          <ac:chgData name="Christina Morrow" userId="S::cjm18bn@my.fsu.edu::43989237-7c22-4017-8756-22442f7f3983" providerId="AD" clId="Web-{1FC7A570-2273-7332-EAC1-560CDCE1BDD7}" dt="2020-10-01T17:23:42.656" v="39"/>
          <ac:picMkLst>
            <pc:docMk/>
            <pc:sldMk cId="3614302495" sldId="335"/>
            <ac:picMk id="63" creationId="{48D99C3A-979C-429B-AF25-E784D086DB4B}"/>
          </ac:picMkLst>
        </pc:picChg>
      </pc:sldChg>
      <pc:sldChg chg="addSp delSp modSp">
        <pc:chgData name="Christina Morrow" userId="S::cjm18bn@my.fsu.edu::43989237-7c22-4017-8756-22442f7f3983" providerId="AD" clId="Web-{1FC7A570-2273-7332-EAC1-560CDCE1BDD7}" dt="2020-10-01T17:21:55.794" v="31"/>
        <pc:sldMkLst>
          <pc:docMk/>
          <pc:sldMk cId="3331507607" sldId="338"/>
        </pc:sldMkLst>
        <pc:spChg chg="add del">
          <ac:chgData name="Christina Morrow" userId="S::cjm18bn@my.fsu.edu::43989237-7c22-4017-8756-22442f7f3983" providerId="AD" clId="Web-{1FC7A570-2273-7332-EAC1-560CDCE1BDD7}" dt="2020-10-01T17:21:43.121" v="28"/>
          <ac:spMkLst>
            <pc:docMk/>
            <pc:sldMk cId="3331507607" sldId="338"/>
            <ac:spMk id="2" creationId="{CC210240-5B0F-4519-91C2-1963CFB94A3E}"/>
          </ac:spMkLst>
        </pc:spChg>
        <pc:spChg chg="mod">
          <ac:chgData name="Christina Morrow" userId="S::cjm18bn@my.fsu.edu::43989237-7c22-4017-8756-22442f7f3983" providerId="AD" clId="Web-{1FC7A570-2273-7332-EAC1-560CDCE1BDD7}" dt="2020-10-01T17:21:40.137" v="26"/>
          <ac:spMkLst>
            <pc:docMk/>
            <pc:sldMk cId="3331507607" sldId="338"/>
            <ac:spMk id="36" creationId="{D7575E0A-E5CA-473B-AD0E-2B3F3C29CB4D}"/>
          </ac:spMkLst>
        </pc:spChg>
        <pc:spChg chg="mod">
          <ac:chgData name="Christina Morrow" userId="S::cjm18bn@my.fsu.edu::43989237-7c22-4017-8756-22442f7f3983" providerId="AD" clId="Web-{1FC7A570-2273-7332-EAC1-560CDCE1BDD7}" dt="2020-10-01T17:21:19.246" v="20"/>
          <ac:spMkLst>
            <pc:docMk/>
            <pc:sldMk cId="3331507607" sldId="338"/>
            <ac:spMk id="38" creationId="{F2D8AEA0-C2B8-49A0-8A5E-FFB0EF84BB64}"/>
          </ac:spMkLst>
        </pc:spChg>
        <pc:spChg chg="mod">
          <ac:chgData name="Christina Morrow" userId="S::cjm18bn@my.fsu.edu::43989237-7c22-4017-8756-22442f7f3983" providerId="AD" clId="Web-{1FC7A570-2273-7332-EAC1-560CDCE1BDD7}" dt="2020-10-01T17:20:08.478" v="11"/>
          <ac:spMkLst>
            <pc:docMk/>
            <pc:sldMk cId="3331507607" sldId="338"/>
            <ac:spMk id="40" creationId="{7645E413-B90D-4D5C-BBD4-1ABB310F5DD1}"/>
          </ac:spMkLst>
        </pc:spChg>
        <pc:spChg chg="mod">
          <ac:chgData name="Christina Morrow" userId="S::cjm18bn@my.fsu.edu::43989237-7c22-4017-8756-22442f7f3983" providerId="AD" clId="Web-{1FC7A570-2273-7332-EAC1-560CDCE1BDD7}" dt="2020-10-01T17:21:01.932" v="19" actId="20577"/>
          <ac:spMkLst>
            <pc:docMk/>
            <pc:sldMk cId="3331507607" sldId="338"/>
            <ac:spMk id="60" creationId="{FE1BA13B-4C11-47D2-977F-DD0CE54AA7B5}"/>
          </ac:spMkLst>
        </pc:spChg>
        <pc:spChg chg="mod">
          <ac:chgData name="Christina Morrow" userId="S::cjm18bn@my.fsu.edu::43989237-7c22-4017-8756-22442f7f3983" providerId="AD" clId="Web-{1FC7A570-2273-7332-EAC1-560CDCE1BDD7}" dt="2020-10-01T17:21:00.042" v="18" actId="20577"/>
          <ac:spMkLst>
            <pc:docMk/>
            <pc:sldMk cId="3331507607" sldId="338"/>
            <ac:spMk id="62" creationId="{40EE93AE-A024-455F-9972-B852DD22E205}"/>
          </ac:spMkLst>
        </pc:spChg>
        <pc:spChg chg="mod">
          <ac:chgData name="Christina Morrow" userId="S::cjm18bn@my.fsu.edu::43989237-7c22-4017-8756-22442f7f3983" providerId="AD" clId="Web-{1FC7A570-2273-7332-EAC1-560CDCE1BDD7}" dt="2020-10-01T17:20:55.667" v="16" actId="20577"/>
          <ac:spMkLst>
            <pc:docMk/>
            <pc:sldMk cId="3331507607" sldId="338"/>
            <ac:spMk id="64" creationId="{39437626-6A8B-4362-9007-30EB76B6E331}"/>
          </ac:spMkLst>
        </pc:spChg>
        <pc:picChg chg="mod">
          <ac:chgData name="Christina Morrow" userId="S::cjm18bn@my.fsu.edu::43989237-7c22-4017-8756-22442f7f3983" providerId="AD" clId="Web-{1FC7A570-2273-7332-EAC1-560CDCE1BDD7}" dt="2020-10-01T17:21:46.824" v="29"/>
          <ac:picMkLst>
            <pc:docMk/>
            <pc:sldMk cId="3331507607" sldId="338"/>
            <ac:picMk id="15" creationId="{8B9065FA-1D70-421E-8F42-4CABB819D4B8}"/>
          </ac:picMkLst>
        </pc:picChg>
        <pc:picChg chg="mod">
          <ac:chgData name="Christina Morrow" userId="S::cjm18bn@my.fsu.edu::43989237-7c22-4017-8756-22442f7f3983" providerId="AD" clId="Web-{1FC7A570-2273-7332-EAC1-560CDCE1BDD7}" dt="2020-10-01T17:20:12.869" v="14"/>
          <ac:picMkLst>
            <pc:docMk/>
            <pc:sldMk cId="3331507607" sldId="338"/>
            <ac:picMk id="21" creationId="{6AAD4EE7-6057-42A6-9CD3-7AB4001E675B}"/>
          </ac:picMkLst>
        </pc:picChg>
        <pc:picChg chg="mod">
          <ac:chgData name="Christina Morrow" userId="S::cjm18bn@my.fsu.edu::43989237-7c22-4017-8756-22442f7f3983" providerId="AD" clId="Web-{1FC7A570-2273-7332-EAC1-560CDCE1BDD7}" dt="2020-10-01T17:21:53.450" v="30"/>
          <ac:picMkLst>
            <pc:docMk/>
            <pc:sldMk cId="3331507607" sldId="338"/>
            <ac:picMk id="56" creationId="{D05E22C4-E880-4AEF-9EB1-84B4E6BE9B67}"/>
          </ac:picMkLst>
        </pc:picChg>
        <pc:picChg chg="mod">
          <ac:chgData name="Christina Morrow" userId="S::cjm18bn@my.fsu.edu::43989237-7c22-4017-8756-22442f7f3983" providerId="AD" clId="Web-{1FC7A570-2273-7332-EAC1-560CDCE1BDD7}" dt="2020-10-01T17:21:55.794" v="31"/>
          <ac:picMkLst>
            <pc:docMk/>
            <pc:sldMk cId="3331507607" sldId="338"/>
            <ac:picMk id="58" creationId="{81E1A8DF-BD86-441A-BC79-608DE8C2DC9D}"/>
          </ac:picMkLst>
        </pc:picChg>
        <pc:picChg chg="mod">
          <ac:chgData name="Christina Morrow" userId="S::cjm18bn@my.fsu.edu::43989237-7c22-4017-8756-22442f7f3983" providerId="AD" clId="Web-{1FC7A570-2273-7332-EAC1-560CDCE1BDD7}" dt="2020-10-01T17:20:15.806" v="15"/>
          <ac:picMkLst>
            <pc:docMk/>
            <pc:sldMk cId="3331507607" sldId="338"/>
            <ac:picMk id="66" creationId="{25C215C0-243E-46D4-98C2-5874A754BEFE}"/>
          </ac:picMkLst>
        </pc:picChg>
      </pc:sldChg>
    </pc:docChg>
  </pc:docChgLst>
  <pc:docChgLst>
    <pc:chgData name="Christina Morrow" userId="S::cjm18bn@my.fsu.edu::43989237-7c22-4017-8756-22442f7f3983" providerId="AD" clId="Web-{4DDFD7AC-D518-3680-34C2-2FB0E481EA72}"/>
    <pc:docChg chg="modSld">
      <pc:chgData name="Christina Morrow" userId="S::cjm18bn@my.fsu.edu::43989237-7c22-4017-8756-22442f7f3983" providerId="AD" clId="Web-{4DDFD7AC-D518-3680-34C2-2FB0E481EA72}" dt="2020-10-15T19:03:24.338" v="80" actId="20577"/>
      <pc:docMkLst>
        <pc:docMk/>
      </pc:docMkLst>
      <pc:sldChg chg="modSp">
        <pc:chgData name="Christina Morrow" userId="S::cjm18bn@my.fsu.edu::43989237-7c22-4017-8756-22442f7f3983" providerId="AD" clId="Web-{4DDFD7AC-D518-3680-34C2-2FB0E481EA72}" dt="2020-10-15T19:03:23.385" v="78" actId="20577"/>
        <pc:sldMkLst>
          <pc:docMk/>
          <pc:sldMk cId="3831810611" sldId="290"/>
        </pc:sldMkLst>
        <pc:spChg chg="mod">
          <ac:chgData name="Christina Morrow" userId="S::cjm18bn@my.fsu.edu::43989237-7c22-4017-8756-22442f7f3983" providerId="AD" clId="Web-{4DDFD7AC-D518-3680-34C2-2FB0E481EA72}" dt="2020-10-15T19:03:23.385" v="78" actId="20577"/>
          <ac:spMkLst>
            <pc:docMk/>
            <pc:sldMk cId="3831810611" sldId="290"/>
            <ac:spMk id="3" creationId="{D8997113-0285-436F-9DB1-88FCA6B92086}"/>
          </ac:spMkLst>
        </pc:spChg>
      </pc:sldChg>
      <pc:sldChg chg="modSp">
        <pc:chgData name="Christina Morrow" userId="S::cjm18bn@my.fsu.edu::43989237-7c22-4017-8756-22442f7f3983" providerId="AD" clId="Web-{4DDFD7AC-D518-3680-34C2-2FB0E481EA72}" dt="2020-10-15T18:06:10.591" v="11" actId="20577"/>
        <pc:sldMkLst>
          <pc:docMk/>
          <pc:sldMk cId="3685337980" sldId="379"/>
        </pc:sldMkLst>
        <pc:spChg chg="mod">
          <ac:chgData name="Christina Morrow" userId="S::cjm18bn@my.fsu.edu::43989237-7c22-4017-8756-22442f7f3983" providerId="AD" clId="Web-{4DDFD7AC-D518-3680-34C2-2FB0E481EA72}" dt="2020-10-15T18:06:10.591" v="11" actId="20577"/>
          <ac:spMkLst>
            <pc:docMk/>
            <pc:sldMk cId="3685337980" sldId="379"/>
            <ac:spMk id="67" creationId="{F82DD021-7911-4796-9DF5-00240B9549BE}"/>
          </ac:spMkLst>
        </pc:spChg>
      </pc:sldChg>
      <pc:sldChg chg="modSp">
        <pc:chgData name="Christina Morrow" userId="S::cjm18bn@my.fsu.edu::43989237-7c22-4017-8756-22442f7f3983" providerId="AD" clId="Web-{4DDFD7AC-D518-3680-34C2-2FB0E481EA72}" dt="2020-10-15T17:52:24.276" v="9" actId="1076"/>
        <pc:sldMkLst>
          <pc:docMk/>
          <pc:sldMk cId="4034720596" sldId="390"/>
        </pc:sldMkLst>
        <pc:spChg chg="mod">
          <ac:chgData name="Christina Morrow" userId="S::cjm18bn@my.fsu.edu::43989237-7c22-4017-8756-22442f7f3983" providerId="AD" clId="Web-{4DDFD7AC-D518-3680-34C2-2FB0E481EA72}" dt="2020-10-15T17:52:21.401" v="8" actId="1076"/>
          <ac:spMkLst>
            <pc:docMk/>
            <pc:sldMk cId="4034720596" sldId="390"/>
            <ac:spMk id="2" creationId="{4B103604-8FDD-4874-A357-7F8E74CAE7A0}"/>
          </ac:spMkLst>
        </pc:spChg>
        <pc:picChg chg="mod">
          <ac:chgData name="Christina Morrow" userId="S::cjm18bn@my.fsu.edu::43989237-7c22-4017-8756-22442f7f3983" providerId="AD" clId="Web-{4DDFD7AC-D518-3680-34C2-2FB0E481EA72}" dt="2020-10-15T17:52:24.276" v="9" actId="1076"/>
          <ac:picMkLst>
            <pc:docMk/>
            <pc:sldMk cId="4034720596" sldId="390"/>
            <ac:picMk id="11" creationId="{1D5F14DB-007A-4EAC-B7BC-FC3F1C7DCF7F}"/>
          </ac:picMkLst>
        </pc:picChg>
      </pc:sldChg>
      <pc:sldChg chg="modSp">
        <pc:chgData name="Christina Morrow" userId="S::cjm18bn@my.fsu.edu::43989237-7c22-4017-8756-22442f7f3983" providerId="AD" clId="Web-{4DDFD7AC-D518-3680-34C2-2FB0E481EA72}" dt="2020-10-15T17:47:05.176" v="6" actId="20577"/>
        <pc:sldMkLst>
          <pc:docMk/>
          <pc:sldMk cId="1671849928" sldId="391"/>
        </pc:sldMkLst>
        <pc:spChg chg="mod">
          <ac:chgData name="Christina Morrow" userId="S::cjm18bn@my.fsu.edu::43989237-7c22-4017-8756-22442f7f3983" providerId="AD" clId="Web-{4DDFD7AC-D518-3680-34C2-2FB0E481EA72}" dt="2020-10-15T17:47:05.176" v="6" actId="20577"/>
          <ac:spMkLst>
            <pc:docMk/>
            <pc:sldMk cId="1671849928" sldId="391"/>
            <ac:spMk id="5" creationId="{016D949B-B031-4278-81F4-CA9321C4251D}"/>
          </ac:spMkLst>
        </pc:spChg>
      </pc:sldChg>
    </pc:docChg>
  </pc:docChgLst>
  <pc:docChgLst>
    <pc:chgData name="Christina Morrow" userId="S::cjm18bn@my.fsu.edu::43989237-7c22-4017-8756-22442f7f3983" providerId="AD" clId="Web-{A4F05BC3-B148-7D1D-8906-F2F4F7B26C4E}"/>
    <pc:docChg chg="modSld">
      <pc:chgData name="Christina Morrow" userId="S::cjm18bn@my.fsu.edu::43989237-7c22-4017-8756-22442f7f3983" providerId="AD" clId="Web-{A4F05BC3-B148-7D1D-8906-F2F4F7B26C4E}" dt="2020-10-01T16:12:17.241" v="4"/>
      <pc:docMkLst>
        <pc:docMk/>
      </pc:docMkLst>
      <pc:sldChg chg="addSp delSp modSp">
        <pc:chgData name="Christina Morrow" userId="S::cjm18bn@my.fsu.edu::43989237-7c22-4017-8756-22442f7f3983" providerId="AD" clId="Web-{A4F05BC3-B148-7D1D-8906-F2F4F7B26C4E}" dt="2020-10-01T16:12:17.241" v="4"/>
        <pc:sldMkLst>
          <pc:docMk/>
          <pc:sldMk cId="2525901036" sldId="291"/>
        </pc:sldMkLst>
        <pc:picChg chg="add del mod ord">
          <ac:chgData name="Christina Morrow" userId="S::cjm18bn@my.fsu.edu::43989237-7c22-4017-8756-22442f7f3983" providerId="AD" clId="Web-{A4F05BC3-B148-7D1D-8906-F2F4F7B26C4E}" dt="2020-10-01T16:12:17.241" v="4"/>
          <ac:picMkLst>
            <pc:docMk/>
            <pc:sldMk cId="2525901036" sldId="291"/>
            <ac:picMk id="2" creationId="{7234AB61-28DA-4312-BF87-7B3E24CF2D1A}"/>
          </ac:picMkLst>
        </pc:picChg>
      </pc:sldChg>
    </pc:docChg>
  </pc:docChgLst>
  <pc:docChgLst>
    <pc:chgData name="Alanna Black" userId="S::anb16c@my.fsu.edu::d0e10aab-1c04-4566-8c01-b67328a00b35" providerId="AD" clId="Web-{C83120D1-FD89-D2BD-B7EF-752B652D574A}"/>
    <pc:docChg chg="modSld sldOrd modSection">
      <pc:chgData name="Alanna Black" userId="S::anb16c@my.fsu.edu::d0e10aab-1c04-4566-8c01-b67328a00b35" providerId="AD" clId="Web-{C83120D1-FD89-D2BD-B7EF-752B652D574A}" dt="2020-10-06T23:01:23.144" v="7" actId="20577"/>
      <pc:docMkLst>
        <pc:docMk/>
      </pc:docMkLst>
      <pc:sldChg chg="modSp">
        <pc:chgData name="Alanna Black" userId="S::anb16c@my.fsu.edu::d0e10aab-1c04-4566-8c01-b67328a00b35" providerId="AD" clId="Web-{C83120D1-FD89-D2BD-B7EF-752B652D574A}" dt="2020-10-06T23:01:23.144" v="6" actId="20577"/>
        <pc:sldMkLst>
          <pc:docMk/>
          <pc:sldMk cId="377672464" sldId="344"/>
        </pc:sldMkLst>
        <pc:spChg chg="mod">
          <ac:chgData name="Alanna Black" userId="S::anb16c@my.fsu.edu::d0e10aab-1c04-4566-8c01-b67328a00b35" providerId="AD" clId="Web-{C83120D1-FD89-D2BD-B7EF-752B652D574A}" dt="2020-10-06T23:01:23.144" v="6" actId="20577"/>
          <ac:spMkLst>
            <pc:docMk/>
            <pc:sldMk cId="377672464" sldId="344"/>
            <ac:spMk id="2" creationId="{D0C75632-2AA9-47C5-9F36-BE943ACC479D}"/>
          </ac:spMkLst>
        </pc:spChg>
      </pc:sldChg>
      <pc:sldChg chg="ord">
        <pc:chgData name="Alanna Black" userId="S::anb16c@my.fsu.edu::d0e10aab-1c04-4566-8c01-b67328a00b35" providerId="AD" clId="Web-{C83120D1-FD89-D2BD-B7EF-752B652D574A}" dt="2020-10-06T22:00:51.802" v="0"/>
        <pc:sldMkLst>
          <pc:docMk/>
          <pc:sldMk cId="2706341462" sldId="353"/>
        </pc:sldMkLst>
      </pc:sldChg>
    </pc:docChg>
  </pc:docChgLst>
  <pc:docChgLst>
    <pc:chgData name="Jayson Dickinson" userId="S::jpd15e@my.fsu.edu::bb046a4d-4549-4db5-9045-069b4e6b043b" providerId="AD" clId="Web-{19D5C568-7FCC-FE6C-D302-B7E8E3906DDC}"/>
    <pc:docChg chg="delSld modSld modSection">
      <pc:chgData name="Jayson Dickinson" userId="S::jpd15e@my.fsu.edu::bb046a4d-4549-4db5-9045-069b4e6b043b" providerId="AD" clId="Web-{19D5C568-7FCC-FE6C-D302-B7E8E3906DDC}" dt="2020-10-13T21:37:58.711" v="143"/>
      <pc:docMkLst>
        <pc:docMk/>
      </pc:docMkLst>
      <pc:sldChg chg="addSp modSp del">
        <pc:chgData name="Jayson Dickinson" userId="S::jpd15e@my.fsu.edu::bb046a4d-4549-4db5-9045-069b4e6b043b" providerId="AD" clId="Web-{19D5C568-7FCC-FE6C-D302-B7E8E3906DDC}" dt="2020-10-13T21:37:58.711" v="143"/>
        <pc:sldMkLst>
          <pc:docMk/>
          <pc:sldMk cId="2785048821" sldId="377"/>
        </pc:sldMkLst>
        <pc:spChg chg="add mod">
          <ac:chgData name="Jayson Dickinson" userId="S::jpd15e@my.fsu.edu::bb046a4d-4549-4db5-9045-069b4e6b043b" providerId="AD" clId="Web-{19D5C568-7FCC-FE6C-D302-B7E8E3906DDC}" dt="2020-10-13T21:27:35.057" v="50" actId="1076"/>
          <ac:spMkLst>
            <pc:docMk/>
            <pc:sldMk cId="2785048821" sldId="377"/>
            <ac:spMk id="9" creationId="{473EB429-2E83-46A8-A8DE-2EEA801E3927}"/>
          </ac:spMkLst>
        </pc:spChg>
        <pc:spChg chg="add mod">
          <ac:chgData name="Jayson Dickinson" userId="S::jpd15e@my.fsu.edu::bb046a4d-4549-4db5-9045-069b4e6b043b" providerId="AD" clId="Web-{19D5C568-7FCC-FE6C-D302-B7E8E3906DDC}" dt="2020-10-13T21:28:18.276" v="92" actId="1076"/>
          <ac:spMkLst>
            <pc:docMk/>
            <pc:sldMk cId="2785048821" sldId="377"/>
            <ac:spMk id="26" creationId="{18C4A09E-965E-4D02-B87B-ED2B9EC94BEA}"/>
          </ac:spMkLst>
        </pc:spChg>
        <pc:spChg chg="add mod">
          <ac:chgData name="Jayson Dickinson" userId="S::jpd15e@my.fsu.edu::bb046a4d-4549-4db5-9045-069b4e6b043b" providerId="AD" clId="Web-{19D5C568-7FCC-FE6C-D302-B7E8E3906DDC}" dt="2020-10-13T21:28:33.573" v="132" actId="20577"/>
          <ac:spMkLst>
            <pc:docMk/>
            <pc:sldMk cId="2785048821" sldId="377"/>
            <ac:spMk id="27" creationId="{44EE5A38-AED2-446F-BC0F-83A13933F9CC}"/>
          </ac:spMkLst>
        </pc:spChg>
      </pc:sldChg>
      <pc:sldChg chg="delSp modSp">
        <pc:chgData name="Jayson Dickinson" userId="S::jpd15e@my.fsu.edu::bb046a4d-4549-4db5-9045-069b4e6b043b" providerId="AD" clId="Web-{19D5C568-7FCC-FE6C-D302-B7E8E3906DDC}" dt="2020-10-13T21:37:43.274" v="142"/>
        <pc:sldMkLst>
          <pc:docMk/>
          <pc:sldMk cId="3685337980" sldId="379"/>
        </pc:sldMkLst>
        <pc:spChg chg="del mod">
          <ac:chgData name="Jayson Dickinson" userId="S::jpd15e@my.fsu.edu::bb046a4d-4549-4db5-9045-069b4e6b043b" providerId="AD" clId="Web-{19D5C568-7FCC-FE6C-D302-B7E8E3906DDC}" dt="2020-10-13T21:37:43.274" v="142"/>
          <ac:spMkLst>
            <pc:docMk/>
            <pc:sldMk cId="3685337980" sldId="379"/>
            <ac:spMk id="11" creationId="{D83A5C5E-6428-4602-BF24-B5290CD9795B}"/>
          </ac:spMkLst>
        </pc:spChg>
        <pc:spChg chg="mod">
          <ac:chgData name="Jayson Dickinson" userId="S::jpd15e@my.fsu.edu::bb046a4d-4549-4db5-9045-069b4e6b043b" providerId="AD" clId="Web-{19D5C568-7FCC-FE6C-D302-B7E8E3906DDC}" dt="2020-10-13T21:37:27.742" v="138" actId="1076"/>
          <ac:spMkLst>
            <pc:docMk/>
            <pc:sldMk cId="3685337980" sldId="379"/>
            <ac:spMk id="13" creationId="{7109F154-B518-4ECD-B6A8-6C4805A106C8}"/>
          </ac:spMkLst>
        </pc:spChg>
        <pc:spChg chg="mod">
          <ac:chgData name="Jayson Dickinson" userId="S::jpd15e@my.fsu.edu::bb046a4d-4549-4db5-9045-069b4e6b043b" providerId="AD" clId="Web-{19D5C568-7FCC-FE6C-D302-B7E8E3906DDC}" dt="2020-10-13T21:37:03.038" v="135" actId="1076"/>
          <ac:spMkLst>
            <pc:docMk/>
            <pc:sldMk cId="3685337980" sldId="379"/>
            <ac:spMk id="14" creationId="{47C91313-814B-4D28-8669-E3D4BEFCDF5F}"/>
          </ac:spMkLst>
        </pc:spChg>
      </pc:sldChg>
    </pc:docChg>
  </pc:docChgLst>
  <pc:docChgLst>
    <pc:chgData name="Ryker Mullinix" userId="S::rwm18c@my.fsu.edu::be1521ac-268d-4f83-bd64-6a4a6b7cde4b" providerId="AD" clId="Web-{BC1A392C-62B1-FA09-2958-EE74E0261A30}"/>
    <pc:docChg chg="modSld">
      <pc:chgData name="Ryker Mullinix" userId="S::rwm18c@my.fsu.edu::be1521ac-268d-4f83-bd64-6a4a6b7cde4b" providerId="AD" clId="Web-{BC1A392C-62B1-FA09-2958-EE74E0261A30}" dt="2020-12-13T17:59:13.673" v="1" actId="1076"/>
      <pc:docMkLst>
        <pc:docMk/>
      </pc:docMkLst>
      <pc:sldChg chg="modSp">
        <pc:chgData name="Ryker Mullinix" userId="S::rwm18c@my.fsu.edu::be1521ac-268d-4f83-bd64-6a4a6b7cde4b" providerId="AD" clId="Web-{BC1A392C-62B1-FA09-2958-EE74E0261A30}" dt="2020-12-13T17:59:13.673" v="1" actId="1076"/>
        <pc:sldMkLst>
          <pc:docMk/>
          <pc:sldMk cId="2790807537" sldId="392"/>
        </pc:sldMkLst>
        <pc:picChg chg="mod">
          <ac:chgData name="Ryker Mullinix" userId="S::rwm18c@my.fsu.edu::be1521ac-268d-4f83-bd64-6a4a6b7cde4b" providerId="AD" clId="Web-{BC1A392C-62B1-FA09-2958-EE74E0261A30}" dt="2020-12-13T17:59:13.673" v="1" actId="1076"/>
          <ac:picMkLst>
            <pc:docMk/>
            <pc:sldMk cId="2790807537" sldId="392"/>
            <ac:picMk id="17" creationId="{4FC99840-82E6-4BCB-8362-A7CF5971A985}"/>
          </ac:picMkLst>
        </pc:picChg>
      </pc:sldChg>
    </pc:docChg>
  </pc:docChgLst>
  <pc:docChgLst>
    <pc:chgData name="Ryker Mullinix" userId="S::rwm18c@my.fsu.edu::be1521ac-268d-4f83-bd64-6a4a6b7cde4b" providerId="AD" clId="Web-{45845419-2760-718D-FD1A-7F4C4E280F61}"/>
    <pc:docChg chg="modSld">
      <pc:chgData name="Ryker Mullinix" userId="S::rwm18c@my.fsu.edu::be1521ac-268d-4f83-bd64-6a4a6b7cde4b" providerId="AD" clId="Web-{45845419-2760-718D-FD1A-7F4C4E280F61}" dt="2020-10-06T22:27:02.396" v="12"/>
      <pc:docMkLst>
        <pc:docMk/>
      </pc:docMkLst>
      <pc:sldChg chg="addSp delSp modSp">
        <pc:chgData name="Ryker Mullinix" userId="S::rwm18c@my.fsu.edu::be1521ac-268d-4f83-bd64-6a4a6b7cde4b" providerId="AD" clId="Web-{45845419-2760-718D-FD1A-7F4C4E280F61}" dt="2020-10-06T22:27:02.396" v="12"/>
        <pc:sldMkLst>
          <pc:docMk/>
          <pc:sldMk cId="2706341462" sldId="353"/>
        </pc:sldMkLst>
        <pc:spChg chg="add del mod">
          <ac:chgData name="Ryker Mullinix" userId="S::rwm18c@my.fsu.edu::be1521ac-268d-4f83-bd64-6a4a6b7cde4b" providerId="AD" clId="Web-{45845419-2760-718D-FD1A-7F4C4E280F61}" dt="2020-10-06T22:26:13.926" v="5"/>
          <ac:spMkLst>
            <pc:docMk/>
            <pc:sldMk cId="2706341462" sldId="353"/>
            <ac:spMk id="11" creationId="{3ABC916B-8473-4BEC-A05F-9288879D87A6}"/>
          </ac:spMkLst>
        </pc:spChg>
        <pc:spChg chg="add del mod">
          <ac:chgData name="Ryker Mullinix" userId="S::rwm18c@my.fsu.edu::be1521ac-268d-4f83-bd64-6a4a6b7cde4b" providerId="AD" clId="Web-{45845419-2760-718D-FD1A-7F4C4E280F61}" dt="2020-10-06T22:26:46.802" v="11"/>
          <ac:spMkLst>
            <pc:docMk/>
            <pc:sldMk cId="2706341462" sldId="353"/>
            <ac:spMk id="15" creationId="{B781336C-0515-4984-BF3D-232C9A3F53ED}"/>
          </ac:spMkLst>
        </pc:spChg>
        <pc:spChg chg="add">
          <ac:chgData name="Ryker Mullinix" userId="S::rwm18c@my.fsu.edu::be1521ac-268d-4f83-bd64-6a4a6b7cde4b" providerId="AD" clId="Web-{45845419-2760-718D-FD1A-7F4C4E280F61}" dt="2020-10-06T22:27:02.396" v="12"/>
          <ac:spMkLst>
            <pc:docMk/>
            <pc:sldMk cId="2706341462" sldId="353"/>
            <ac:spMk id="16" creationId="{AE8006B4-2C1E-4A7B-9304-2E1C8D605747}"/>
          </ac:spMkLst>
        </pc:spChg>
      </pc:sldChg>
    </pc:docChg>
  </pc:docChgLst>
  <pc:docChgLst>
    <pc:chgData name="Ryker Mullinix" userId="S::rwm18c@my.fsu.edu::be1521ac-268d-4f83-bd64-6a4a6b7cde4b" providerId="AD" clId="Web-{9FD4476A-4EE2-3BA0-E91D-B32D5437BA25}"/>
    <pc:docChg chg="modSld">
      <pc:chgData name="Ryker Mullinix" userId="S::rwm18c@my.fsu.edu::be1521ac-268d-4f83-bd64-6a4a6b7cde4b" providerId="AD" clId="Web-{9FD4476A-4EE2-3BA0-E91D-B32D5437BA25}" dt="2020-10-15T18:07:46.751" v="188" actId="20577"/>
      <pc:docMkLst>
        <pc:docMk/>
      </pc:docMkLst>
      <pc:sldChg chg="addSp modSp">
        <pc:chgData name="Ryker Mullinix" userId="S::rwm18c@my.fsu.edu::be1521ac-268d-4f83-bd64-6a4a6b7cde4b" providerId="AD" clId="Web-{9FD4476A-4EE2-3BA0-E91D-B32D5437BA25}" dt="2020-10-15T18:07:46.751" v="187" actId="20577"/>
        <pc:sldMkLst>
          <pc:docMk/>
          <pc:sldMk cId="3831810611" sldId="290"/>
        </pc:sldMkLst>
        <pc:spChg chg="add mod">
          <ac:chgData name="Ryker Mullinix" userId="S::rwm18c@my.fsu.edu::be1521ac-268d-4f83-bd64-6a4a6b7cde4b" providerId="AD" clId="Web-{9FD4476A-4EE2-3BA0-E91D-B32D5437BA25}" dt="2020-10-15T18:07:46.751" v="187" actId="20577"/>
          <ac:spMkLst>
            <pc:docMk/>
            <pc:sldMk cId="3831810611" sldId="290"/>
            <ac:spMk id="3" creationId="{D8997113-0285-436F-9DB1-88FCA6B92086}"/>
          </ac:spMkLst>
        </pc:spChg>
      </pc:sldChg>
    </pc:docChg>
  </pc:docChgLst>
  <pc:docChgLst>
    <pc:chgData name="Alanna Black" userId="S::anb16c@my.fsu.edu::d0e10aab-1c04-4566-8c01-b67328a00b35" providerId="AD" clId="Web-{F6B96978-23F8-E7D3-F8E7-EEB720D591EA}"/>
    <pc:docChg chg="modSld">
      <pc:chgData name="Alanna Black" userId="S::anb16c@my.fsu.edu::d0e10aab-1c04-4566-8c01-b67328a00b35" providerId="AD" clId="Web-{F6B96978-23F8-E7D3-F8E7-EEB720D591EA}" dt="2020-10-01T18:24:25.492" v="79" actId="20577"/>
      <pc:docMkLst>
        <pc:docMk/>
      </pc:docMkLst>
      <pc:sldChg chg="modSp">
        <pc:chgData name="Alanna Black" userId="S::anb16c@my.fsu.edu::d0e10aab-1c04-4566-8c01-b67328a00b35" providerId="AD" clId="Web-{F6B96978-23F8-E7D3-F8E7-EEB720D591EA}" dt="2020-10-01T18:24:23.695" v="77" actId="20577"/>
        <pc:sldMkLst>
          <pc:docMk/>
          <pc:sldMk cId="589660322" sldId="352"/>
        </pc:sldMkLst>
        <pc:spChg chg="mod">
          <ac:chgData name="Alanna Black" userId="S::anb16c@my.fsu.edu::d0e10aab-1c04-4566-8c01-b67328a00b35" providerId="AD" clId="Web-{F6B96978-23F8-E7D3-F8E7-EEB720D591EA}" dt="2020-10-01T18:23:58.444" v="53" actId="14100"/>
          <ac:spMkLst>
            <pc:docMk/>
            <pc:sldMk cId="589660322" sldId="352"/>
            <ac:spMk id="20" creationId="{03915A7D-A2AD-4077-938D-29C1027D599E}"/>
          </ac:spMkLst>
        </pc:spChg>
        <pc:spChg chg="mod">
          <ac:chgData name="Alanna Black" userId="S::anb16c@my.fsu.edu::d0e10aab-1c04-4566-8c01-b67328a00b35" providerId="AD" clId="Web-{F6B96978-23F8-E7D3-F8E7-EEB720D591EA}" dt="2020-10-01T18:24:23.695" v="77" actId="20577"/>
          <ac:spMkLst>
            <pc:docMk/>
            <pc:sldMk cId="589660322" sldId="352"/>
            <ac:spMk id="22" creationId="{F1286993-F5D0-4CA2-900D-C55E783D9532}"/>
          </ac:spMkLst>
        </pc:spChg>
        <pc:spChg chg="mod">
          <ac:chgData name="Alanna Black" userId="S::anb16c@my.fsu.edu::d0e10aab-1c04-4566-8c01-b67328a00b35" providerId="AD" clId="Web-{F6B96978-23F8-E7D3-F8E7-EEB720D591EA}" dt="2020-10-01T18:24:09.897" v="60" actId="20577"/>
          <ac:spMkLst>
            <pc:docMk/>
            <pc:sldMk cId="589660322" sldId="352"/>
            <ac:spMk id="24" creationId="{0F69F403-81C4-4E46-9882-CF9366880F70}"/>
          </ac:spMkLst>
        </pc:spChg>
      </pc:sldChg>
    </pc:docChg>
  </pc:docChgLst>
  <pc:docChgLst>
    <pc:chgData name="Ryker Mullinix" userId="be1521ac-268d-4f83-bd64-6a4a6b7cde4b" providerId="ADAL" clId="{441315A0-EE35-4F6B-AE0E-419C23196904}"/>
    <pc:docChg chg="undo custSel modSld">
      <pc:chgData name="Ryker Mullinix" userId="be1521ac-268d-4f83-bd64-6a4a6b7cde4b" providerId="ADAL" clId="{441315A0-EE35-4F6B-AE0E-419C23196904}" dt="2020-10-06T22:32:15.211" v="39" actId="1038"/>
      <pc:docMkLst>
        <pc:docMk/>
      </pc:docMkLst>
      <pc:sldChg chg="addSp delSp modSp mod">
        <pc:chgData name="Ryker Mullinix" userId="be1521ac-268d-4f83-bd64-6a4a6b7cde4b" providerId="ADAL" clId="{441315A0-EE35-4F6B-AE0E-419C23196904}" dt="2020-10-06T22:32:15.211" v="39" actId="1038"/>
        <pc:sldMkLst>
          <pc:docMk/>
          <pc:sldMk cId="2706341462" sldId="353"/>
        </pc:sldMkLst>
        <pc:spChg chg="add del mod">
          <ac:chgData name="Ryker Mullinix" userId="be1521ac-268d-4f83-bd64-6a4a6b7cde4b" providerId="ADAL" clId="{441315A0-EE35-4F6B-AE0E-419C23196904}" dt="2020-10-06T22:30:22.202" v="3" actId="11529"/>
          <ac:spMkLst>
            <pc:docMk/>
            <pc:sldMk cId="2706341462" sldId="353"/>
            <ac:spMk id="11" creationId="{C3FFB502-3CDD-4A23-9773-0381E987C323}"/>
          </ac:spMkLst>
        </pc:spChg>
        <pc:spChg chg="add mod">
          <ac:chgData name="Ryker Mullinix" userId="be1521ac-268d-4f83-bd64-6a4a6b7cde4b" providerId="ADAL" clId="{441315A0-EE35-4F6B-AE0E-419C23196904}" dt="2020-10-06T22:32:15.211" v="39" actId="1038"/>
          <ac:spMkLst>
            <pc:docMk/>
            <pc:sldMk cId="2706341462" sldId="353"/>
            <ac:spMk id="15" creationId="{2AD9B57A-F3B2-4B87-A0A1-AA4C08D98787}"/>
          </ac:spMkLst>
        </pc:spChg>
      </pc:sldChg>
    </pc:docChg>
  </pc:docChgLst>
  <pc:docChgLst>
    <pc:chgData name="Jayson Dickinson" userId="S::jpd15e@my.fsu.edu::bb046a4d-4549-4db5-9045-069b4e6b043b" providerId="AD" clId="Web-{82C8C8AB-E2A2-DC1B-53D0-48DBD66BA6FA}"/>
    <pc:docChg chg="modSld">
      <pc:chgData name="Jayson Dickinson" userId="S::jpd15e@my.fsu.edu::bb046a4d-4549-4db5-9045-069b4e6b043b" providerId="AD" clId="Web-{82C8C8AB-E2A2-DC1B-53D0-48DBD66BA6FA}" dt="2020-10-06T22:36:51.827" v="117" actId="1076"/>
      <pc:docMkLst>
        <pc:docMk/>
      </pc:docMkLst>
      <pc:sldChg chg="modSp">
        <pc:chgData name="Jayson Dickinson" userId="S::jpd15e@my.fsu.edu::bb046a4d-4549-4db5-9045-069b4e6b043b" providerId="AD" clId="Web-{82C8C8AB-E2A2-DC1B-53D0-48DBD66BA6FA}" dt="2020-10-06T22:10:07.371" v="43" actId="1076"/>
        <pc:sldMkLst>
          <pc:docMk/>
          <pc:sldMk cId="2885058627" sldId="334"/>
        </pc:sldMkLst>
        <pc:picChg chg="mod">
          <ac:chgData name="Jayson Dickinson" userId="S::jpd15e@my.fsu.edu::bb046a4d-4549-4db5-9045-069b4e6b043b" providerId="AD" clId="Web-{82C8C8AB-E2A2-DC1B-53D0-48DBD66BA6FA}" dt="2020-10-06T22:10:07.371" v="43" actId="1076"/>
          <ac:picMkLst>
            <pc:docMk/>
            <pc:sldMk cId="2885058627" sldId="334"/>
            <ac:picMk id="15" creationId="{6EF5AC52-22EB-4BF7-B12E-133BB5D1DA34}"/>
          </ac:picMkLst>
        </pc:picChg>
      </pc:sldChg>
      <pc:sldChg chg="modSp">
        <pc:chgData name="Jayson Dickinson" userId="S::jpd15e@my.fsu.edu::bb046a4d-4549-4db5-9045-069b4e6b043b" providerId="AD" clId="Web-{82C8C8AB-E2A2-DC1B-53D0-48DBD66BA6FA}" dt="2020-10-06T21:17:26.070" v="38" actId="20577"/>
        <pc:sldMkLst>
          <pc:docMk/>
          <pc:sldMk cId="101264420" sldId="343"/>
        </pc:sldMkLst>
        <pc:spChg chg="mod">
          <ac:chgData name="Jayson Dickinson" userId="S::jpd15e@my.fsu.edu::bb046a4d-4549-4db5-9045-069b4e6b043b" providerId="AD" clId="Web-{82C8C8AB-E2A2-DC1B-53D0-48DBD66BA6FA}" dt="2020-10-06T21:17:26.070" v="38" actId="20577"/>
          <ac:spMkLst>
            <pc:docMk/>
            <pc:sldMk cId="101264420" sldId="343"/>
            <ac:spMk id="2" creationId="{F3E6016A-43FE-4A2A-85AD-297FA692BD46}"/>
          </ac:spMkLst>
        </pc:spChg>
      </pc:sldChg>
      <pc:sldChg chg="addSp">
        <pc:chgData name="Jayson Dickinson" userId="S::jpd15e@my.fsu.edu::bb046a4d-4549-4db5-9045-069b4e6b043b" providerId="AD" clId="Web-{82C8C8AB-E2A2-DC1B-53D0-48DBD66BA6FA}" dt="2020-10-06T21:47:55.158" v="41"/>
        <pc:sldMkLst>
          <pc:docMk/>
          <pc:sldMk cId="850127535" sldId="353"/>
        </pc:sldMkLst>
        <pc:spChg chg="add">
          <ac:chgData name="Jayson Dickinson" userId="S::jpd15e@my.fsu.edu::bb046a4d-4549-4db5-9045-069b4e6b043b" providerId="AD" clId="Web-{82C8C8AB-E2A2-DC1B-53D0-48DBD66BA6FA}" dt="2020-10-06T21:47:55.158" v="41"/>
          <ac:spMkLst>
            <pc:docMk/>
            <pc:sldMk cId="850127535" sldId="353"/>
            <ac:spMk id="2" creationId="{2330FB56-E967-47D6-B491-CE25D6597BFC}"/>
          </ac:spMkLst>
        </pc:spChg>
      </pc:sldChg>
      <pc:sldChg chg="addSp delSp modSp">
        <pc:chgData name="Jayson Dickinson" userId="S::jpd15e@my.fsu.edu::bb046a4d-4549-4db5-9045-069b4e6b043b" providerId="AD" clId="Web-{82C8C8AB-E2A2-DC1B-53D0-48DBD66BA6FA}" dt="2020-10-06T22:36:51.827" v="117" actId="1076"/>
        <pc:sldMkLst>
          <pc:docMk/>
          <pc:sldMk cId="2706341462" sldId="353"/>
        </pc:sldMkLst>
        <pc:spChg chg="add mod">
          <ac:chgData name="Jayson Dickinson" userId="S::jpd15e@my.fsu.edu::bb046a4d-4549-4db5-9045-069b4e6b043b" providerId="AD" clId="Web-{82C8C8AB-E2A2-DC1B-53D0-48DBD66BA6FA}" dt="2020-10-06T22:23:51.553" v="51" actId="14100"/>
          <ac:spMkLst>
            <pc:docMk/>
            <pc:sldMk cId="2706341462" sldId="353"/>
            <ac:spMk id="4" creationId="{769A712A-5BA9-4C3C-A53A-F846F8517862}"/>
          </ac:spMkLst>
        </pc:spChg>
        <pc:spChg chg="add mod">
          <ac:chgData name="Jayson Dickinson" userId="S::jpd15e@my.fsu.edu::bb046a4d-4549-4db5-9045-069b4e6b043b" providerId="AD" clId="Web-{82C8C8AB-E2A2-DC1B-53D0-48DBD66BA6FA}" dt="2020-10-06T22:25:03.024" v="57" actId="1076"/>
          <ac:spMkLst>
            <pc:docMk/>
            <pc:sldMk cId="2706341462" sldId="353"/>
            <ac:spMk id="9" creationId="{B2674FE7-854D-47BF-92F8-C1EC4391C722}"/>
          </ac:spMkLst>
        </pc:spChg>
        <pc:spChg chg="add mod ord">
          <ac:chgData name="Jayson Dickinson" userId="S::jpd15e@my.fsu.edu::bb046a4d-4549-4db5-9045-069b4e6b043b" providerId="AD" clId="Web-{82C8C8AB-E2A2-DC1B-53D0-48DBD66BA6FA}" dt="2020-10-06T22:27:19.184" v="75"/>
          <ac:spMkLst>
            <pc:docMk/>
            <pc:sldMk cId="2706341462" sldId="353"/>
            <ac:spMk id="13" creationId="{9860A80C-634F-4236-90DA-63700E2A8F2A}"/>
          </ac:spMkLst>
        </pc:spChg>
        <pc:spChg chg="add mod ord">
          <ac:chgData name="Jayson Dickinson" userId="S::jpd15e@my.fsu.edu::bb046a4d-4549-4db5-9045-069b4e6b043b" providerId="AD" clId="Web-{82C8C8AB-E2A2-DC1B-53D0-48DBD66BA6FA}" dt="2020-10-06T22:29:40.642" v="91"/>
          <ac:spMkLst>
            <pc:docMk/>
            <pc:sldMk cId="2706341462" sldId="353"/>
            <ac:spMk id="19" creationId="{D8DE4796-2160-4EDA-8CCA-845AC34956DE}"/>
          </ac:spMkLst>
        </pc:spChg>
        <pc:spChg chg="add mod">
          <ac:chgData name="Jayson Dickinson" userId="S::jpd15e@my.fsu.edu::bb046a4d-4549-4db5-9045-069b4e6b043b" providerId="AD" clId="Web-{82C8C8AB-E2A2-DC1B-53D0-48DBD66BA6FA}" dt="2020-10-06T22:25:22.993" v="61" actId="1076"/>
          <ac:spMkLst>
            <pc:docMk/>
            <pc:sldMk cId="2706341462" sldId="353"/>
            <ac:spMk id="104" creationId="{07CAC24D-D486-4DD0-A461-F6768AB417DD}"/>
          </ac:spMkLst>
        </pc:spChg>
        <pc:spChg chg="add mod">
          <ac:chgData name="Jayson Dickinson" userId="S::jpd15e@my.fsu.edu::bb046a4d-4549-4db5-9045-069b4e6b043b" providerId="AD" clId="Web-{82C8C8AB-E2A2-DC1B-53D0-48DBD66BA6FA}" dt="2020-10-06T22:25:30.134" v="62" actId="1076"/>
          <ac:spMkLst>
            <pc:docMk/>
            <pc:sldMk cId="2706341462" sldId="353"/>
            <ac:spMk id="105" creationId="{BE329FC8-38F3-4748-B97C-64BA408EA6FC}"/>
          </ac:spMkLst>
        </pc:spChg>
        <pc:spChg chg="add mod ord">
          <ac:chgData name="Jayson Dickinson" userId="S::jpd15e@my.fsu.edu::bb046a4d-4549-4db5-9045-069b4e6b043b" providerId="AD" clId="Web-{82C8C8AB-E2A2-DC1B-53D0-48DBD66BA6FA}" dt="2020-10-06T22:27:14.700" v="74"/>
          <ac:spMkLst>
            <pc:docMk/>
            <pc:sldMk cId="2706341462" sldId="353"/>
            <ac:spMk id="108" creationId="{30D6B3C6-FC88-487D-91CF-5B2509978EB1}"/>
          </ac:spMkLst>
        </pc:spChg>
        <pc:spChg chg="add mod ord">
          <ac:chgData name="Jayson Dickinson" userId="S::jpd15e@my.fsu.edu::bb046a4d-4549-4db5-9045-069b4e6b043b" providerId="AD" clId="Web-{82C8C8AB-E2A2-DC1B-53D0-48DBD66BA6FA}" dt="2020-10-06T22:27:07.293" v="73"/>
          <ac:spMkLst>
            <pc:docMk/>
            <pc:sldMk cId="2706341462" sldId="353"/>
            <ac:spMk id="110" creationId="{6C185EEB-4C5C-4C24-B85A-28A643A7D69E}"/>
          </ac:spMkLst>
        </pc:spChg>
        <pc:grpChg chg="mod">
          <ac:chgData name="Jayson Dickinson" userId="S::jpd15e@my.fsu.edu::bb046a4d-4549-4db5-9045-069b4e6b043b" providerId="AD" clId="Web-{82C8C8AB-E2A2-DC1B-53D0-48DBD66BA6FA}" dt="2020-10-06T22:35:41.497" v="116" actId="1076"/>
          <ac:grpSpMkLst>
            <pc:docMk/>
            <pc:sldMk cId="2706341462" sldId="353"/>
            <ac:grpSpMk id="26" creationId="{4BACF4E5-A109-4F45-9382-6B5FDAE827F7}"/>
          </ac:grpSpMkLst>
        </pc:grpChg>
        <pc:grpChg chg="mod">
          <ac:chgData name="Jayson Dickinson" userId="S::jpd15e@my.fsu.edu::bb046a4d-4549-4db5-9045-069b4e6b043b" providerId="AD" clId="Web-{82C8C8AB-E2A2-DC1B-53D0-48DBD66BA6FA}" dt="2020-10-06T22:36:51.827" v="117" actId="1076"/>
          <ac:grpSpMkLst>
            <pc:docMk/>
            <pc:sldMk cId="2706341462" sldId="353"/>
            <ac:grpSpMk id="32" creationId="{B742FE82-7D34-4BEB-8BE6-4150F9FF5773}"/>
          </ac:grpSpMkLst>
        </pc:grpChg>
        <pc:picChg chg="add mod">
          <ac:chgData name="Jayson Dickinson" userId="S::jpd15e@my.fsu.edu::bb046a4d-4549-4db5-9045-069b4e6b043b" providerId="AD" clId="Web-{82C8C8AB-E2A2-DC1B-53D0-48DBD66BA6FA}" dt="2020-10-06T22:34:20.604" v="100" actId="1076"/>
          <ac:picMkLst>
            <pc:docMk/>
            <pc:sldMk cId="2706341462" sldId="353"/>
            <ac:picMk id="38" creationId="{409B9B68-A158-4D25-93C3-895035AAC78A}"/>
          </ac:picMkLst>
        </pc:picChg>
        <pc:picChg chg="add mod">
          <ac:chgData name="Jayson Dickinson" userId="S::jpd15e@my.fsu.edu::bb046a4d-4549-4db5-9045-069b4e6b043b" providerId="AD" clId="Web-{82C8C8AB-E2A2-DC1B-53D0-48DBD66BA6FA}" dt="2020-10-06T22:34:53.589" v="113" actId="1076"/>
          <ac:picMkLst>
            <pc:docMk/>
            <pc:sldMk cId="2706341462" sldId="353"/>
            <ac:picMk id="127" creationId="{D321649C-2170-43DA-A6F4-3040D373B191}"/>
          </ac:picMkLst>
        </pc:picChg>
        <pc:picChg chg="add mod">
          <ac:chgData name="Jayson Dickinson" userId="S::jpd15e@my.fsu.edu::bb046a4d-4549-4db5-9045-069b4e6b043b" providerId="AD" clId="Web-{82C8C8AB-E2A2-DC1B-53D0-48DBD66BA6FA}" dt="2020-10-06T22:34:46.151" v="111" actId="1076"/>
          <ac:picMkLst>
            <pc:docMk/>
            <pc:sldMk cId="2706341462" sldId="353"/>
            <ac:picMk id="129" creationId="{05B18520-8566-473B-A125-AFEB5731B692}"/>
          </ac:picMkLst>
        </pc:picChg>
        <pc:picChg chg="add del">
          <ac:chgData name="Jayson Dickinson" userId="S::jpd15e@my.fsu.edu::bb046a4d-4549-4db5-9045-069b4e6b043b" providerId="AD" clId="Web-{82C8C8AB-E2A2-DC1B-53D0-48DBD66BA6FA}" dt="2020-10-06T22:34:31.932" v="108"/>
          <ac:picMkLst>
            <pc:docMk/>
            <pc:sldMk cId="2706341462" sldId="353"/>
            <ac:picMk id="130" creationId="{F074A363-FBA5-448A-8F9C-E219BA4CD6C1}"/>
          </ac:picMkLst>
        </pc:picChg>
        <pc:picChg chg="add del">
          <ac:chgData name="Jayson Dickinson" userId="S::jpd15e@my.fsu.edu::bb046a4d-4549-4db5-9045-069b4e6b043b" providerId="AD" clId="Web-{82C8C8AB-E2A2-DC1B-53D0-48DBD66BA6FA}" dt="2020-10-06T22:34:30.635" v="107"/>
          <ac:picMkLst>
            <pc:docMk/>
            <pc:sldMk cId="2706341462" sldId="353"/>
            <ac:picMk id="132" creationId="{E089AFD6-3C54-43CF-951D-CA709EFFC1CB}"/>
          </ac:picMkLst>
        </pc:picChg>
        <pc:picChg chg="add del">
          <ac:chgData name="Jayson Dickinson" userId="S::jpd15e@my.fsu.edu::bb046a4d-4549-4db5-9045-069b4e6b043b" providerId="AD" clId="Web-{82C8C8AB-E2A2-DC1B-53D0-48DBD66BA6FA}" dt="2020-10-06T22:34:28.916" v="106"/>
          <ac:picMkLst>
            <pc:docMk/>
            <pc:sldMk cId="2706341462" sldId="353"/>
            <ac:picMk id="134" creationId="{D15E1EF9-09E5-4979-9394-213933C97EB4}"/>
          </ac:picMkLst>
        </pc:picChg>
        <pc:cxnChg chg="add mod">
          <ac:chgData name="Jayson Dickinson" userId="S::jpd15e@my.fsu.edu::bb046a4d-4549-4db5-9045-069b4e6b043b" providerId="AD" clId="Web-{82C8C8AB-E2A2-DC1B-53D0-48DBD66BA6FA}" dt="2020-10-06T22:28:51.453" v="84" actId="1076"/>
          <ac:cxnSpMkLst>
            <pc:docMk/>
            <pc:sldMk cId="2706341462" sldId="353"/>
            <ac:cxnSpMk id="17" creationId="{3544CB6B-BC99-42CF-876E-E313BE98DCE2}"/>
          </ac:cxnSpMkLst>
        </pc:cxnChg>
        <pc:cxnChg chg="mod">
          <ac:chgData name="Jayson Dickinson" userId="S::jpd15e@my.fsu.edu::bb046a4d-4549-4db5-9045-069b4e6b043b" providerId="AD" clId="Web-{82C8C8AB-E2A2-DC1B-53D0-48DBD66BA6FA}" dt="2020-10-06T22:35:17.793" v="115" actId="1076"/>
          <ac:cxnSpMkLst>
            <pc:docMk/>
            <pc:sldMk cId="2706341462" sldId="353"/>
            <ac:cxnSpMk id="196" creationId="{A5AB9DE2-43CD-4B58-80AE-D01BBDBA393C}"/>
          </ac:cxnSpMkLst>
        </pc:cxnChg>
      </pc:sldChg>
    </pc:docChg>
  </pc:docChgLst>
  <pc:docChgLst>
    <pc:chgData name="Ryker Mullinix" userId="S::rwm18c@my.fsu.edu::be1521ac-268d-4f83-bd64-6a4a6b7cde4b" providerId="AD" clId="Web-{2F1C7374-15B9-E0AE-B144-890FC15C39BD}"/>
    <pc:docChg chg="modSld">
      <pc:chgData name="Ryker Mullinix" userId="S::rwm18c@my.fsu.edu::be1521ac-268d-4f83-bd64-6a4a6b7cde4b" providerId="AD" clId="Web-{2F1C7374-15B9-E0AE-B144-890FC15C39BD}" dt="2020-10-13T21:48:55.975" v="79" actId="20577"/>
      <pc:docMkLst>
        <pc:docMk/>
      </pc:docMkLst>
      <pc:sldChg chg="modSp">
        <pc:chgData name="Ryker Mullinix" userId="S::rwm18c@my.fsu.edu::be1521ac-268d-4f83-bd64-6a4a6b7cde4b" providerId="AD" clId="Web-{2F1C7374-15B9-E0AE-B144-890FC15C39BD}" dt="2020-10-13T21:48:55.975" v="78" actId="20577"/>
        <pc:sldMkLst>
          <pc:docMk/>
          <pc:sldMk cId="1894148793" sldId="378"/>
        </pc:sldMkLst>
        <pc:spChg chg="mod">
          <ac:chgData name="Ryker Mullinix" userId="S::rwm18c@my.fsu.edu::be1521ac-268d-4f83-bd64-6a4a6b7cde4b" providerId="AD" clId="Web-{2F1C7374-15B9-E0AE-B144-890FC15C39BD}" dt="2020-10-13T21:48:55.975" v="78" actId="20577"/>
          <ac:spMkLst>
            <pc:docMk/>
            <pc:sldMk cId="1894148793" sldId="378"/>
            <ac:spMk id="16" creationId="{41AB1573-87A3-4491-B8FD-E5D149323C99}"/>
          </ac:spMkLst>
        </pc:spChg>
      </pc:sldChg>
      <pc:sldChg chg="addSp delSp modSp">
        <pc:chgData name="Ryker Mullinix" userId="S::rwm18c@my.fsu.edu::be1521ac-268d-4f83-bd64-6a4a6b7cde4b" providerId="AD" clId="Web-{2F1C7374-15B9-E0AE-B144-890FC15C39BD}" dt="2020-10-13T21:30:55.088" v="23" actId="20577"/>
        <pc:sldMkLst>
          <pc:docMk/>
          <pc:sldMk cId="3685337980" sldId="379"/>
        </pc:sldMkLst>
        <pc:spChg chg="add del mod">
          <ac:chgData name="Ryker Mullinix" userId="S::rwm18c@my.fsu.edu::be1521ac-268d-4f83-bd64-6a4a6b7cde4b" providerId="AD" clId="Web-{2F1C7374-15B9-E0AE-B144-890FC15C39BD}" dt="2020-10-13T21:30:23.540" v="16"/>
          <ac:spMkLst>
            <pc:docMk/>
            <pc:sldMk cId="3685337980" sldId="379"/>
            <ac:spMk id="2" creationId="{FD57947B-222F-420A-96EB-6B24713D9665}"/>
          </ac:spMkLst>
        </pc:spChg>
        <pc:spChg chg="add del mod">
          <ac:chgData name="Ryker Mullinix" userId="S::rwm18c@my.fsu.edu::be1521ac-268d-4f83-bd64-6a4a6b7cde4b" providerId="AD" clId="Web-{2F1C7374-15B9-E0AE-B144-890FC15C39BD}" dt="2020-10-13T21:30:55.088" v="23" actId="20577"/>
          <ac:spMkLst>
            <pc:docMk/>
            <pc:sldMk cId="3685337980" sldId="379"/>
            <ac:spMk id="3" creationId="{C5F98426-5ABA-43CC-A751-A82B5CD072A5}"/>
          </ac:spMkLst>
        </pc:spChg>
        <pc:spChg chg="add del">
          <ac:chgData name="Ryker Mullinix" userId="S::rwm18c@my.fsu.edu::be1521ac-268d-4f83-bd64-6a4a6b7cde4b" providerId="AD" clId="Web-{2F1C7374-15B9-E0AE-B144-890FC15C39BD}" dt="2020-10-13T21:29:32.086" v="8"/>
          <ac:spMkLst>
            <pc:docMk/>
            <pc:sldMk cId="3685337980" sldId="379"/>
            <ac:spMk id="11" creationId="{D83A5C5E-6428-4602-BF24-B5290CD9795B}"/>
          </ac:spMkLst>
        </pc:spChg>
        <pc:spChg chg="add del mod">
          <ac:chgData name="Ryker Mullinix" userId="S::rwm18c@my.fsu.edu::be1521ac-268d-4f83-bd64-6a4a6b7cde4b" providerId="AD" clId="Web-{2F1C7374-15B9-E0AE-B144-890FC15C39BD}" dt="2020-10-13T21:30:16.103" v="15"/>
          <ac:spMkLst>
            <pc:docMk/>
            <pc:sldMk cId="3685337980" sldId="379"/>
            <ac:spMk id="12" creationId="{723FE3E4-B0B8-4608-B962-44121E0259A6}"/>
          </ac:spMkLst>
        </pc:spChg>
        <pc:spChg chg="add mod">
          <ac:chgData name="Ryker Mullinix" userId="S::rwm18c@my.fsu.edu::be1521ac-268d-4f83-bd64-6a4a6b7cde4b" providerId="AD" clId="Web-{2F1C7374-15B9-E0AE-B144-890FC15C39BD}" dt="2020-10-13T21:30:45.728" v="20" actId="1076"/>
          <ac:spMkLst>
            <pc:docMk/>
            <pc:sldMk cId="3685337980" sldId="379"/>
            <ac:spMk id="13" creationId="{7109F154-B518-4ECD-B6A8-6C4805A106C8}"/>
          </ac:spMkLst>
        </pc:spChg>
        <pc:spChg chg="add mod">
          <ac:chgData name="Ryker Mullinix" userId="S::rwm18c@my.fsu.edu::be1521ac-268d-4f83-bd64-6a4a6b7cde4b" providerId="AD" clId="Web-{2F1C7374-15B9-E0AE-B144-890FC15C39BD}" dt="2020-10-13T21:30:45.744" v="21" actId="1076"/>
          <ac:spMkLst>
            <pc:docMk/>
            <pc:sldMk cId="3685337980" sldId="379"/>
            <ac:spMk id="14" creationId="{47C91313-814B-4D28-8669-E3D4BEFCDF5F}"/>
          </ac:spMkLst>
        </pc:spChg>
        <pc:spChg chg="add mod">
          <ac:chgData name="Ryker Mullinix" userId="S::rwm18c@my.fsu.edu::be1521ac-268d-4f83-bd64-6a4a6b7cde4b" providerId="AD" clId="Web-{2F1C7374-15B9-E0AE-B144-890FC15C39BD}" dt="2020-10-13T21:30:45.744" v="22" actId="1076"/>
          <ac:spMkLst>
            <pc:docMk/>
            <pc:sldMk cId="3685337980" sldId="379"/>
            <ac:spMk id="19" creationId="{9ECDF90C-436C-4D13-B75F-304A4EAB129E}"/>
          </ac:spMkLst>
        </pc:spChg>
      </pc:sldChg>
    </pc:docChg>
  </pc:docChgLst>
  <pc:docChgLst>
    <pc:chgData name="Christina Morrow" userId="S::cjm18bn@my.fsu.edu::43989237-7c22-4017-8756-22442f7f3983" providerId="AD" clId="Web-{86A79C33-AAAD-F660-C1A5-76518BF1C250}"/>
    <pc:docChg chg="modSld">
      <pc:chgData name="Christina Morrow" userId="S::cjm18bn@my.fsu.edu::43989237-7c22-4017-8756-22442f7f3983" providerId="AD" clId="Web-{86A79C33-AAAD-F660-C1A5-76518BF1C250}" dt="2020-10-01T18:44:26.851" v="45"/>
      <pc:docMkLst>
        <pc:docMk/>
      </pc:docMkLst>
      <pc:sldChg chg="addSp delSp modSp">
        <pc:chgData name="Christina Morrow" userId="S::cjm18bn@my.fsu.edu::43989237-7c22-4017-8756-22442f7f3983" providerId="AD" clId="Web-{86A79C33-AAAD-F660-C1A5-76518BF1C250}" dt="2020-10-01T18:44:26.851" v="45"/>
        <pc:sldMkLst>
          <pc:docMk/>
          <pc:sldMk cId="2885058627" sldId="334"/>
        </pc:sldMkLst>
        <pc:grpChg chg="add">
          <ac:chgData name="Christina Morrow" userId="S::cjm18bn@my.fsu.edu::43989237-7c22-4017-8756-22442f7f3983" providerId="AD" clId="Web-{86A79C33-AAAD-F660-C1A5-76518BF1C250}" dt="2020-10-01T18:22:40.744" v="0"/>
          <ac:grpSpMkLst>
            <pc:docMk/>
            <pc:sldMk cId="2885058627" sldId="334"/>
            <ac:grpSpMk id="2" creationId="{7A641094-C2C9-48F1-BAA7-EB8FF4A25C22}"/>
          </ac:grpSpMkLst>
        </pc:grpChg>
        <pc:grpChg chg="add del">
          <ac:chgData name="Christina Morrow" userId="S::cjm18bn@my.fsu.edu::43989237-7c22-4017-8756-22442f7f3983" providerId="AD" clId="Web-{86A79C33-AAAD-F660-C1A5-76518BF1C250}" dt="2020-10-01T18:44:26.851" v="45"/>
          <ac:grpSpMkLst>
            <pc:docMk/>
            <pc:sldMk cId="2885058627" sldId="334"/>
            <ac:grpSpMk id="25" creationId="{7735ACA3-88BA-4D90-BB8B-A5DA82F40BE6}"/>
          </ac:grpSpMkLst>
        </pc:grpChg>
        <pc:picChg chg="add del mod">
          <ac:chgData name="Christina Morrow" userId="S::cjm18bn@my.fsu.edu::43989237-7c22-4017-8756-22442f7f3983" providerId="AD" clId="Web-{86A79C33-AAAD-F660-C1A5-76518BF1C250}" dt="2020-10-01T18:44:17.179" v="44"/>
          <ac:picMkLst>
            <pc:docMk/>
            <pc:sldMk cId="2885058627" sldId="334"/>
            <ac:picMk id="10" creationId="{CD5EED5E-E8EB-4CAA-B73A-3A33DBDB72AB}"/>
          </ac:picMkLst>
        </pc:picChg>
      </pc:sldChg>
      <pc:sldChg chg="delSp modSp">
        <pc:chgData name="Christina Morrow" userId="S::cjm18bn@my.fsu.edu::43989237-7c22-4017-8756-22442f7f3983" providerId="AD" clId="Web-{86A79C33-AAAD-F660-C1A5-76518BF1C250}" dt="2020-10-01T18:42:19.019" v="41" actId="1076"/>
        <pc:sldMkLst>
          <pc:docMk/>
          <pc:sldMk cId="124644400" sldId="345"/>
        </pc:sldMkLst>
        <pc:spChg chg="del mod">
          <ac:chgData name="Christina Morrow" userId="S::cjm18bn@my.fsu.edu::43989237-7c22-4017-8756-22442f7f3983" providerId="AD" clId="Web-{86A79C33-AAAD-F660-C1A5-76518BF1C250}" dt="2020-10-01T18:41:52.580" v="30"/>
          <ac:spMkLst>
            <pc:docMk/>
            <pc:sldMk cId="124644400" sldId="345"/>
            <ac:spMk id="4" creationId="{74FE5812-24D2-47D3-860D-1A4EE662DCFA}"/>
          </ac:spMkLst>
        </pc:spChg>
        <pc:spChg chg="mod">
          <ac:chgData name="Christina Morrow" userId="S::cjm18bn@my.fsu.edu::43989237-7c22-4017-8756-22442f7f3983" providerId="AD" clId="Web-{86A79C33-AAAD-F660-C1A5-76518BF1C250}" dt="2020-10-01T18:42:07.487" v="38" actId="14100"/>
          <ac:spMkLst>
            <pc:docMk/>
            <pc:sldMk cId="124644400" sldId="345"/>
            <ac:spMk id="5" creationId="{E43C3169-89CC-4FC8-B1B0-7F3A2E0DC773}"/>
          </ac:spMkLst>
        </pc:spChg>
        <pc:spChg chg="mod">
          <ac:chgData name="Christina Morrow" userId="S::cjm18bn@my.fsu.edu::43989237-7c22-4017-8756-22442f7f3983" providerId="AD" clId="Web-{86A79C33-AAAD-F660-C1A5-76518BF1C250}" dt="2020-10-01T18:42:11.534" v="39" actId="1076"/>
          <ac:spMkLst>
            <pc:docMk/>
            <pc:sldMk cId="124644400" sldId="345"/>
            <ac:spMk id="7" creationId="{7E33889C-78B7-4695-938F-D5FFD68EDEE3}"/>
          </ac:spMkLst>
        </pc:spChg>
        <pc:spChg chg="mod">
          <ac:chgData name="Christina Morrow" userId="S::cjm18bn@my.fsu.edu::43989237-7c22-4017-8756-22442f7f3983" providerId="AD" clId="Web-{86A79C33-AAAD-F660-C1A5-76518BF1C250}" dt="2020-10-01T18:42:00.534" v="33" actId="1076"/>
          <ac:spMkLst>
            <pc:docMk/>
            <pc:sldMk cId="124644400" sldId="345"/>
            <ac:spMk id="8" creationId="{CE0C2226-21CC-4166-926E-25BB7F334548}"/>
          </ac:spMkLst>
        </pc:spChg>
        <pc:spChg chg="mod">
          <ac:chgData name="Christina Morrow" userId="S::cjm18bn@my.fsu.edu::43989237-7c22-4017-8756-22442f7f3983" providerId="AD" clId="Web-{86A79C33-AAAD-F660-C1A5-76518BF1C250}" dt="2020-10-01T18:42:00.549" v="34" actId="1076"/>
          <ac:spMkLst>
            <pc:docMk/>
            <pc:sldMk cId="124644400" sldId="345"/>
            <ac:spMk id="10" creationId="{5CEE9E93-B79C-46EA-9A0A-462F9F0C3884}"/>
          </ac:spMkLst>
        </pc:spChg>
        <pc:spChg chg="mod">
          <ac:chgData name="Christina Morrow" userId="S::cjm18bn@my.fsu.edu::43989237-7c22-4017-8756-22442f7f3983" providerId="AD" clId="Web-{86A79C33-AAAD-F660-C1A5-76518BF1C250}" dt="2020-10-01T18:42:19.019" v="41" actId="1076"/>
          <ac:spMkLst>
            <pc:docMk/>
            <pc:sldMk cId="124644400" sldId="345"/>
            <ac:spMk id="12" creationId="{1265D519-42DA-4D8B-99BC-A07BF88F2775}"/>
          </ac:spMkLst>
        </pc:spChg>
        <pc:spChg chg="mod">
          <ac:chgData name="Christina Morrow" userId="S::cjm18bn@my.fsu.edu::43989237-7c22-4017-8756-22442f7f3983" providerId="AD" clId="Web-{86A79C33-AAAD-F660-C1A5-76518BF1C250}" dt="2020-10-01T18:42:16.534" v="40" actId="1076"/>
          <ac:spMkLst>
            <pc:docMk/>
            <pc:sldMk cId="124644400" sldId="345"/>
            <ac:spMk id="13" creationId="{6D3641DD-5C9D-4296-B82A-5F77516D7008}"/>
          </ac:spMkLst>
        </pc:spChg>
      </pc:sldChg>
    </pc:docChg>
  </pc:docChgLst>
  <pc:docChgLst>
    <pc:chgData name="Jayson Dickinson" userId="S::jpd15e@my.fsu.edu::bb046a4d-4549-4db5-9045-069b4e6b043b" providerId="AD" clId="Web-{B20ECE7B-EB6C-1BC3-C0F6-3D3EDFC57150}"/>
    <pc:docChg chg="modSld">
      <pc:chgData name="Jayson Dickinson" userId="S::jpd15e@my.fsu.edu::bb046a4d-4549-4db5-9045-069b4e6b043b" providerId="AD" clId="Web-{B20ECE7B-EB6C-1BC3-C0F6-3D3EDFC57150}" dt="2020-10-08T22:01:18.940" v="143" actId="20577"/>
      <pc:docMkLst>
        <pc:docMk/>
      </pc:docMkLst>
      <pc:sldChg chg="modSp">
        <pc:chgData name="Jayson Dickinson" userId="S::jpd15e@my.fsu.edu::bb046a4d-4549-4db5-9045-069b4e6b043b" providerId="AD" clId="Web-{B20ECE7B-EB6C-1BC3-C0F6-3D3EDFC57150}" dt="2020-10-08T22:01:18.940" v="142" actId="20577"/>
        <pc:sldMkLst>
          <pc:docMk/>
          <pc:sldMk cId="831654058" sldId="356"/>
        </pc:sldMkLst>
        <pc:spChg chg="mod">
          <ac:chgData name="Jayson Dickinson" userId="S::jpd15e@my.fsu.edu::bb046a4d-4549-4db5-9045-069b4e6b043b" providerId="AD" clId="Web-{B20ECE7B-EB6C-1BC3-C0F6-3D3EDFC57150}" dt="2020-10-08T22:01:18.940" v="142" actId="20577"/>
          <ac:spMkLst>
            <pc:docMk/>
            <pc:sldMk cId="831654058" sldId="356"/>
            <ac:spMk id="2" creationId="{D0C75632-2AA9-47C5-9F36-BE943ACC479D}"/>
          </ac:spMkLst>
        </pc:spChg>
      </pc:sldChg>
    </pc:docChg>
  </pc:docChgLst>
  <pc:docChgLst>
    <pc:chgData name="Jayson Dickinson" userId="S::jpd15e@my.fsu.edu::bb046a4d-4549-4db5-9045-069b4e6b043b" providerId="AD" clId="Web-{B07C9622-E271-19F2-C9AB-C3718EC02800}"/>
    <pc:docChg chg="addSld modSld sldOrd modSection">
      <pc:chgData name="Jayson Dickinson" userId="S::jpd15e@my.fsu.edu::bb046a4d-4549-4db5-9045-069b4e6b043b" providerId="AD" clId="Web-{B07C9622-E271-19F2-C9AB-C3718EC02800}" dt="2020-10-13T21:06:52.056" v="350" actId="1076"/>
      <pc:docMkLst>
        <pc:docMk/>
      </pc:docMkLst>
      <pc:sldChg chg="modSp">
        <pc:chgData name="Jayson Dickinson" userId="S::jpd15e@my.fsu.edu::bb046a4d-4549-4db5-9045-069b4e6b043b" providerId="AD" clId="Web-{B07C9622-E271-19F2-C9AB-C3718EC02800}" dt="2020-10-13T21:06:52.056" v="350" actId="1076"/>
        <pc:sldMkLst>
          <pc:docMk/>
          <pc:sldMk cId="2273954296" sldId="364"/>
        </pc:sldMkLst>
        <pc:graphicFrameChg chg="mod">
          <ac:chgData name="Jayson Dickinson" userId="S::jpd15e@my.fsu.edu::bb046a4d-4549-4db5-9045-069b4e6b043b" providerId="AD" clId="Web-{B07C9622-E271-19F2-C9AB-C3718EC02800}" dt="2020-10-13T21:06:52.056" v="350" actId="1076"/>
          <ac:graphicFrameMkLst>
            <pc:docMk/>
            <pc:sldMk cId="2273954296" sldId="364"/>
            <ac:graphicFrameMk id="22" creationId="{495F524A-1357-420A-9771-0126E5756E4D}"/>
          </ac:graphicFrameMkLst>
        </pc:graphicFrameChg>
      </pc:sldChg>
      <pc:sldChg chg="modSp">
        <pc:chgData name="Jayson Dickinson" userId="S::jpd15e@my.fsu.edu::bb046a4d-4549-4db5-9045-069b4e6b043b" providerId="AD" clId="Web-{B07C9622-E271-19F2-C9AB-C3718EC02800}" dt="2020-10-13T21:01:02.704" v="346" actId="20577"/>
        <pc:sldMkLst>
          <pc:docMk/>
          <pc:sldMk cId="3460253418" sldId="370"/>
        </pc:sldMkLst>
        <pc:spChg chg="mod">
          <ac:chgData name="Jayson Dickinson" userId="S::jpd15e@my.fsu.edu::bb046a4d-4549-4db5-9045-069b4e6b043b" providerId="AD" clId="Web-{B07C9622-E271-19F2-C9AB-C3718EC02800}" dt="2020-10-13T21:01:02.704" v="346" actId="20577"/>
          <ac:spMkLst>
            <pc:docMk/>
            <pc:sldMk cId="3460253418" sldId="370"/>
            <ac:spMk id="19" creationId="{FE11CEA2-A7EC-4438-ADA0-7221C8EAF20E}"/>
          </ac:spMkLst>
        </pc:spChg>
      </pc:sldChg>
      <pc:sldChg chg="addSp delSp modSp new ord">
        <pc:chgData name="Jayson Dickinson" userId="S::jpd15e@my.fsu.edu::bb046a4d-4549-4db5-9045-069b4e6b043b" providerId="AD" clId="Web-{B07C9622-E271-19F2-C9AB-C3718EC02800}" dt="2020-10-13T20:57:56.121" v="344" actId="1076"/>
        <pc:sldMkLst>
          <pc:docMk/>
          <pc:sldMk cId="2785048821" sldId="377"/>
        </pc:sldMkLst>
        <pc:spChg chg="mod">
          <ac:chgData name="Jayson Dickinson" userId="S::jpd15e@my.fsu.edu::bb046a4d-4549-4db5-9045-069b4e6b043b" providerId="AD" clId="Web-{B07C9622-E271-19F2-C9AB-C3718EC02800}" dt="2020-10-13T20:55:16.617" v="329" actId="20577"/>
          <ac:spMkLst>
            <pc:docMk/>
            <pc:sldMk cId="2785048821" sldId="377"/>
            <ac:spMk id="2" creationId="{1F4A5FFF-D329-4AD0-A250-983F42E95365}"/>
          </ac:spMkLst>
        </pc:spChg>
        <pc:spChg chg="del">
          <ac:chgData name="Jayson Dickinson" userId="S::jpd15e@my.fsu.edu::bb046a4d-4549-4db5-9045-069b4e6b043b" providerId="AD" clId="Web-{B07C9622-E271-19F2-C9AB-C3718EC02800}" dt="2020-10-13T20:44:14.521" v="302"/>
          <ac:spMkLst>
            <pc:docMk/>
            <pc:sldMk cId="2785048821" sldId="377"/>
            <ac:spMk id="4" creationId="{F4ABF9BC-8354-4A4C-9610-839F6AA7099A}"/>
          </ac:spMkLst>
        </pc:spChg>
        <pc:spChg chg="add mod">
          <ac:chgData name="Jayson Dickinson" userId="S::jpd15e@my.fsu.edu::bb046a4d-4549-4db5-9045-069b4e6b043b" providerId="AD" clId="Web-{B07C9622-E271-19F2-C9AB-C3718EC02800}" dt="2020-10-13T20:50:50.844" v="322" actId="20577"/>
          <ac:spMkLst>
            <pc:docMk/>
            <pc:sldMk cId="2785048821" sldId="377"/>
            <ac:spMk id="5" creationId="{D3FC7600-63E7-4AC1-995E-121D42E40010}"/>
          </ac:spMkLst>
        </pc:spChg>
        <pc:picChg chg="add mod ord">
          <ac:chgData name="Jayson Dickinson" userId="S::jpd15e@my.fsu.edu::bb046a4d-4549-4db5-9045-069b4e6b043b" providerId="AD" clId="Web-{B07C9622-E271-19F2-C9AB-C3718EC02800}" dt="2020-10-13T20:57:51.402" v="343" actId="1076"/>
          <ac:picMkLst>
            <pc:docMk/>
            <pc:sldMk cId="2785048821" sldId="377"/>
            <ac:picMk id="6" creationId="{987A7DD3-6C6C-4C1A-8B77-52E26AD6B8A0}"/>
          </ac:picMkLst>
        </pc:picChg>
        <pc:picChg chg="add mod">
          <ac:chgData name="Jayson Dickinson" userId="S::jpd15e@my.fsu.edu::bb046a4d-4549-4db5-9045-069b4e6b043b" providerId="AD" clId="Web-{B07C9622-E271-19F2-C9AB-C3718EC02800}" dt="2020-10-13T20:57:47.027" v="342" actId="1076"/>
          <ac:picMkLst>
            <pc:docMk/>
            <pc:sldMk cId="2785048821" sldId="377"/>
            <ac:picMk id="7" creationId="{57A3E549-3704-44E3-92D6-E41958D0EBAE}"/>
          </ac:picMkLst>
        </pc:picChg>
        <pc:picChg chg="add mod">
          <ac:chgData name="Jayson Dickinson" userId="S::jpd15e@my.fsu.edu::bb046a4d-4549-4db5-9045-069b4e6b043b" providerId="AD" clId="Web-{B07C9622-E271-19F2-C9AB-C3718EC02800}" dt="2020-10-13T20:57:56.121" v="344" actId="1076"/>
          <ac:picMkLst>
            <pc:docMk/>
            <pc:sldMk cId="2785048821" sldId="377"/>
            <ac:picMk id="8" creationId="{E311569D-FC93-427A-A6A8-117DFD415D9D}"/>
          </ac:picMkLst>
        </pc:picChg>
      </pc:sldChg>
      <pc:sldChg chg="modSp">
        <pc:chgData name="Jayson Dickinson" userId="S::jpd15e@my.fsu.edu::bb046a4d-4549-4db5-9045-069b4e6b043b" providerId="AD" clId="Web-{B07C9622-E271-19F2-C9AB-C3718EC02800}" dt="2020-10-13T21:00:59.032" v="345" actId="20577"/>
        <pc:sldMkLst>
          <pc:docMk/>
          <pc:sldMk cId="1894148793" sldId="378"/>
        </pc:sldMkLst>
        <pc:spChg chg="mod">
          <ac:chgData name="Jayson Dickinson" userId="S::jpd15e@my.fsu.edu::bb046a4d-4549-4db5-9045-069b4e6b043b" providerId="AD" clId="Web-{B07C9622-E271-19F2-C9AB-C3718EC02800}" dt="2020-10-13T21:00:59.032" v="345" actId="20577"/>
          <ac:spMkLst>
            <pc:docMk/>
            <pc:sldMk cId="1894148793" sldId="378"/>
            <ac:spMk id="19" creationId="{FE11CEA2-A7EC-4438-ADA0-7221C8EAF20E}"/>
          </ac:spMkLst>
        </pc:spChg>
      </pc:sldChg>
    </pc:docChg>
  </pc:docChgLst>
  <pc:docChgLst>
    <pc:chgData name="Christina Morrow" userId="43989237-7c22-4017-8756-22442f7f3983" providerId="ADAL" clId="{A2ECBB6D-F327-427A-A926-2377637F8B6F}"/>
    <pc:docChg chg="undo redo custSel addSld delSld modSld sldOrd modSection">
      <pc:chgData name="Christina Morrow" userId="43989237-7c22-4017-8756-22442f7f3983" providerId="ADAL" clId="{A2ECBB6D-F327-427A-A926-2377637F8B6F}" dt="2020-10-15T22:05:40.646" v="826" actId="20577"/>
      <pc:docMkLst>
        <pc:docMk/>
      </pc:docMkLst>
      <pc:sldChg chg="delSp modSp mod modNotesTx">
        <pc:chgData name="Christina Morrow" userId="43989237-7c22-4017-8756-22442f7f3983" providerId="ADAL" clId="{A2ECBB6D-F327-427A-A926-2377637F8B6F}" dt="2020-10-15T21:59:11.623" v="803" actId="20577"/>
        <pc:sldMkLst>
          <pc:docMk/>
          <pc:sldMk cId="3831810611" sldId="290"/>
        </pc:sldMkLst>
        <pc:spChg chg="mod">
          <ac:chgData name="Christina Morrow" userId="43989237-7c22-4017-8756-22442f7f3983" providerId="ADAL" clId="{A2ECBB6D-F327-427A-A926-2377637F8B6F}" dt="2020-10-15T19:20:40.919" v="28" actId="1076"/>
          <ac:spMkLst>
            <pc:docMk/>
            <pc:sldMk cId="3831810611" sldId="290"/>
            <ac:spMk id="3" creationId="{D8997113-0285-436F-9DB1-88FCA6B92086}"/>
          </ac:spMkLst>
        </pc:spChg>
        <pc:cxnChg chg="del mod">
          <ac:chgData name="Christina Morrow" userId="43989237-7c22-4017-8756-22442f7f3983" providerId="ADAL" clId="{A2ECBB6D-F327-427A-A926-2377637F8B6F}" dt="2020-10-15T19:20:05.828" v="6" actId="478"/>
          <ac:cxnSpMkLst>
            <pc:docMk/>
            <pc:sldMk cId="3831810611" sldId="290"/>
            <ac:cxnSpMk id="4" creationId="{31DE3970-39A9-405D-9232-5EFA403BD345}"/>
          </ac:cxnSpMkLst>
        </pc:cxnChg>
      </pc:sldChg>
      <pc:sldChg chg="addSp modSp mod ord modNotesTx">
        <pc:chgData name="Christina Morrow" userId="43989237-7c22-4017-8756-22442f7f3983" providerId="ADAL" clId="{A2ECBB6D-F327-427A-A926-2377637F8B6F}" dt="2020-10-15T22:01:48.229" v="806" actId="20577"/>
        <pc:sldMkLst>
          <pc:docMk/>
          <pc:sldMk cId="101264420" sldId="343"/>
        </pc:sldMkLst>
        <pc:spChg chg="mod">
          <ac:chgData name="Christina Morrow" userId="43989237-7c22-4017-8756-22442f7f3983" providerId="ADAL" clId="{A2ECBB6D-F327-427A-A926-2377637F8B6F}" dt="2020-10-15T20:09:47.801" v="249" actId="1076"/>
          <ac:spMkLst>
            <pc:docMk/>
            <pc:sldMk cId="101264420" sldId="343"/>
            <ac:spMk id="2" creationId="{F3E6016A-43FE-4A2A-85AD-297FA692BD46}"/>
          </ac:spMkLst>
        </pc:spChg>
        <pc:spChg chg="mod">
          <ac:chgData name="Christina Morrow" userId="43989237-7c22-4017-8756-22442f7f3983" providerId="ADAL" clId="{A2ECBB6D-F327-427A-A926-2377637F8B6F}" dt="2020-10-15T20:09:49.606" v="251" actId="1076"/>
          <ac:spMkLst>
            <pc:docMk/>
            <pc:sldMk cId="101264420" sldId="343"/>
            <ac:spMk id="3" creationId="{210677DD-19D3-49BD-BF48-51AC712FC295}"/>
          </ac:spMkLst>
        </pc:spChg>
        <pc:spChg chg="mod">
          <ac:chgData name="Christina Morrow" userId="43989237-7c22-4017-8756-22442f7f3983" providerId="ADAL" clId="{A2ECBB6D-F327-427A-A926-2377637F8B6F}" dt="2020-10-15T20:09:57.718" v="254" actId="1076"/>
          <ac:spMkLst>
            <pc:docMk/>
            <pc:sldMk cId="101264420" sldId="343"/>
            <ac:spMk id="8" creationId="{30D20123-E1F0-431E-8A31-2C298A9E2025}"/>
          </ac:spMkLst>
        </pc:spChg>
        <pc:spChg chg="mod">
          <ac:chgData name="Christina Morrow" userId="43989237-7c22-4017-8756-22442f7f3983" providerId="ADAL" clId="{A2ECBB6D-F327-427A-A926-2377637F8B6F}" dt="2020-10-15T20:09:57.718" v="254" actId="1076"/>
          <ac:spMkLst>
            <pc:docMk/>
            <pc:sldMk cId="101264420" sldId="343"/>
            <ac:spMk id="10" creationId="{A253628F-34D5-4262-9679-5CA371C70E97}"/>
          </ac:spMkLst>
        </pc:spChg>
        <pc:spChg chg="mod">
          <ac:chgData name="Christina Morrow" userId="43989237-7c22-4017-8756-22442f7f3983" providerId="ADAL" clId="{A2ECBB6D-F327-427A-A926-2377637F8B6F}" dt="2020-10-15T20:09:57.718" v="254" actId="1076"/>
          <ac:spMkLst>
            <pc:docMk/>
            <pc:sldMk cId="101264420" sldId="343"/>
            <ac:spMk id="16" creationId="{87DFB5F5-FD05-4D3A-8899-7667E5E1E364}"/>
          </ac:spMkLst>
        </pc:spChg>
        <pc:spChg chg="mod">
          <ac:chgData name="Christina Morrow" userId="43989237-7c22-4017-8756-22442f7f3983" providerId="ADAL" clId="{A2ECBB6D-F327-427A-A926-2377637F8B6F}" dt="2020-10-15T20:09:57.718" v="254" actId="1076"/>
          <ac:spMkLst>
            <pc:docMk/>
            <pc:sldMk cId="101264420" sldId="343"/>
            <ac:spMk id="27" creationId="{39EB6177-AD96-44BA-8156-DEE311CA9B2F}"/>
          </ac:spMkLst>
        </pc:spChg>
        <pc:spChg chg="mod">
          <ac:chgData name="Christina Morrow" userId="43989237-7c22-4017-8756-22442f7f3983" providerId="ADAL" clId="{A2ECBB6D-F327-427A-A926-2377637F8B6F}" dt="2020-10-15T21:39:08.114" v="800" actId="14100"/>
          <ac:spMkLst>
            <pc:docMk/>
            <pc:sldMk cId="101264420" sldId="343"/>
            <ac:spMk id="109" creationId="{DF6782DA-A72F-4626-9C23-34D822112B9C}"/>
          </ac:spMkLst>
        </pc:spChg>
        <pc:grpChg chg="add mod">
          <ac:chgData name="Christina Morrow" userId="43989237-7c22-4017-8756-22442f7f3983" providerId="ADAL" clId="{A2ECBB6D-F327-427A-A926-2377637F8B6F}" dt="2020-10-15T20:09:58.477" v="255" actId="1076"/>
          <ac:grpSpMkLst>
            <pc:docMk/>
            <pc:sldMk cId="101264420" sldId="343"/>
            <ac:grpSpMk id="5" creationId="{5820F626-9ABB-455F-97A4-6E839C647489}"/>
          </ac:grpSpMkLst>
        </pc:grpChg>
        <pc:grpChg chg="mod">
          <ac:chgData name="Christina Morrow" userId="43989237-7c22-4017-8756-22442f7f3983" providerId="ADAL" clId="{A2ECBB6D-F327-427A-A926-2377637F8B6F}" dt="2020-10-15T20:09:57.718" v="254" actId="1076"/>
          <ac:grpSpMkLst>
            <pc:docMk/>
            <pc:sldMk cId="101264420" sldId="343"/>
            <ac:grpSpMk id="68" creationId="{EE9470E1-DA3C-4991-86E7-CA1CA6B19DAE}"/>
          </ac:grpSpMkLst>
        </pc:grpChg>
        <pc:grpChg chg="mod">
          <ac:chgData name="Christina Morrow" userId="43989237-7c22-4017-8756-22442f7f3983" providerId="ADAL" clId="{A2ECBB6D-F327-427A-A926-2377637F8B6F}" dt="2020-10-15T20:09:57.718" v="254" actId="1076"/>
          <ac:grpSpMkLst>
            <pc:docMk/>
            <pc:sldMk cId="101264420" sldId="343"/>
            <ac:grpSpMk id="90" creationId="{16EC7ACC-63B5-4DD9-9AF7-E46D5EE92222}"/>
          </ac:grpSpMkLst>
        </pc:grpChg>
        <pc:grpChg chg="mod">
          <ac:chgData name="Christina Morrow" userId="43989237-7c22-4017-8756-22442f7f3983" providerId="ADAL" clId="{A2ECBB6D-F327-427A-A926-2377637F8B6F}" dt="2020-10-15T20:09:57.718" v="254" actId="1076"/>
          <ac:grpSpMkLst>
            <pc:docMk/>
            <pc:sldMk cId="101264420" sldId="343"/>
            <ac:grpSpMk id="111" creationId="{92203C1C-AF67-48B3-8D11-47A0EB48CF06}"/>
          </ac:grpSpMkLst>
        </pc:grpChg>
        <pc:grpChg chg="mod">
          <ac:chgData name="Christina Morrow" userId="43989237-7c22-4017-8756-22442f7f3983" providerId="ADAL" clId="{A2ECBB6D-F327-427A-A926-2377637F8B6F}" dt="2020-10-15T20:09:57.718" v="254" actId="1076"/>
          <ac:grpSpMkLst>
            <pc:docMk/>
            <pc:sldMk cId="101264420" sldId="343"/>
            <ac:grpSpMk id="115" creationId="{28604E3E-C52E-400C-B1E7-EF461EDD1006}"/>
          </ac:grpSpMkLst>
        </pc:grpChg>
        <pc:picChg chg="mod">
          <ac:chgData name="Christina Morrow" userId="43989237-7c22-4017-8756-22442f7f3983" providerId="ADAL" clId="{A2ECBB6D-F327-427A-A926-2377637F8B6F}" dt="2020-10-15T20:09:57.718" v="254" actId="1076"/>
          <ac:picMkLst>
            <pc:docMk/>
            <pc:sldMk cId="101264420" sldId="343"/>
            <ac:picMk id="62" creationId="{BE7C9048-DEE0-48C2-AD0D-3659FB40097D}"/>
          </ac:picMkLst>
        </pc:picChg>
        <pc:picChg chg="mod">
          <ac:chgData name="Christina Morrow" userId="43989237-7c22-4017-8756-22442f7f3983" providerId="ADAL" clId="{A2ECBB6D-F327-427A-A926-2377637F8B6F}" dt="2020-10-15T21:38:52.075" v="796" actId="14100"/>
          <ac:picMkLst>
            <pc:docMk/>
            <pc:sldMk cId="101264420" sldId="343"/>
            <ac:picMk id="110" creationId="{747BF0B6-B881-4BC7-8B22-2FD7925FAAF2}"/>
          </ac:picMkLst>
        </pc:picChg>
        <pc:cxnChg chg="mod">
          <ac:chgData name="Christina Morrow" userId="43989237-7c22-4017-8756-22442f7f3983" providerId="ADAL" clId="{A2ECBB6D-F327-427A-A926-2377637F8B6F}" dt="2020-10-15T20:09:57.718" v="254" actId="1076"/>
          <ac:cxnSpMkLst>
            <pc:docMk/>
            <pc:sldMk cId="101264420" sldId="343"/>
            <ac:cxnSpMk id="88" creationId="{528074E3-38E0-4DDC-937C-8EA2B8B88C74}"/>
          </ac:cxnSpMkLst>
        </pc:cxnChg>
      </pc:sldChg>
      <pc:sldChg chg="addSp modSp mod modNotesTx">
        <pc:chgData name="Christina Morrow" userId="43989237-7c22-4017-8756-22442f7f3983" providerId="ADAL" clId="{A2ECBB6D-F327-427A-A926-2377637F8B6F}" dt="2020-10-15T22:02:17.788" v="811" actId="6549"/>
        <pc:sldMkLst>
          <pc:docMk/>
          <pc:sldMk cId="1507022529" sldId="350"/>
        </pc:sldMkLst>
        <pc:spChg chg="add mod">
          <ac:chgData name="Christina Morrow" userId="43989237-7c22-4017-8756-22442f7f3983" providerId="ADAL" clId="{A2ECBB6D-F327-427A-A926-2377637F8B6F}" dt="2020-10-15T19:42:21.442" v="40" actId="1076"/>
          <ac:spMkLst>
            <pc:docMk/>
            <pc:sldMk cId="1507022529" sldId="350"/>
            <ac:spMk id="3" creationId="{7C535CB7-5426-4982-A2AC-839CA6F93C88}"/>
          </ac:spMkLst>
        </pc:spChg>
        <pc:picChg chg="mod">
          <ac:chgData name="Christina Morrow" userId="43989237-7c22-4017-8756-22442f7f3983" providerId="ADAL" clId="{A2ECBB6D-F327-427A-A926-2377637F8B6F}" dt="2020-10-15T19:42:18.057" v="39" actId="1076"/>
          <ac:picMkLst>
            <pc:docMk/>
            <pc:sldMk cId="1507022529" sldId="350"/>
            <ac:picMk id="7" creationId="{5BC48E43-2AA1-430B-AF90-2D3DBFD5B67E}"/>
          </ac:picMkLst>
        </pc:picChg>
      </pc:sldChg>
      <pc:sldChg chg="modSp mod">
        <pc:chgData name="Christina Morrow" userId="43989237-7c22-4017-8756-22442f7f3983" providerId="ADAL" clId="{A2ECBB6D-F327-427A-A926-2377637F8B6F}" dt="2020-10-15T19:31:47.544" v="29" actId="1076"/>
        <pc:sldMkLst>
          <pc:docMk/>
          <pc:sldMk cId="2706341462" sldId="353"/>
        </pc:sldMkLst>
        <pc:spChg chg="mod">
          <ac:chgData name="Christina Morrow" userId="43989237-7c22-4017-8756-22442f7f3983" providerId="ADAL" clId="{A2ECBB6D-F327-427A-A926-2377637F8B6F}" dt="2020-10-15T19:31:47.544" v="29" actId="1076"/>
          <ac:spMkLst>
            <pc:docMk/>
            <pc:sldMk cId="2706341462" sldId="353"/>
            <ac:spMk id="31" creationId="{720AA129-2282-4F55-82D0-29D29A80DCB9}"/>
          </ac:spMkLst>
        </pc:spChg>
      </pc:sldChg>
      <pc:sldChg chg="modNotesTx">
        <pc:chgData name="Christina Morrow" userId="43989237-7c22-4017-8756-22442f7f3983" providerId="ADAL" clId="{A2ECBB6D-F327-427A-A926-2377637F8B6F}" dt="2020-10-15T22:01:54.797" v="808" actId="6549"/>
        <pc:sldMkLst>
          <pc:docMk/>
          <pc:sldMk cId="2485874521" sldId="354"/>
        </pc:sldMkLst>
      </pc:sldChg>
      <pc:sldChg chg="modNotesTx">
        <pc:chgData name="Christina Morrow" userId="43989237-7c22-4017-8756-22442f7f3983" providerId="ADAL" clId="{A2ECBB6D-F327-427A-A926-2377637F8B6F}" dt="2020-10-15T22:01:57.607" v="809" actId="6549"/>
        <pc:sldMkLst>
          <pc:docMk/>
          <pc:sldMk cId="2326629647" sldId="357"/>
        </pc:sldMkLst>
      </pc:sldChg>
      <pc:sldChg chg="modNotesTx">
        <pc:chgData name="Christina Morrow" userId="43989237-7c22-4017-8756-22442f7f3983" providerId="ADAL" clId="{A2ECBB6D-F327-427A-A926-2377637F8B6F}" dt="2020-10-15T22:02:08.345" v="810" actId="6549"/>
        <pc:sldMkLst>
          <pc:docMk/>
          <pc:sldMk cId="3052913276" sldId="359"/>
        </pc:sldMkLst>
      </pc:sldChg>
      <pc:sldChg chg="modSp">
        <pc:chgData name="Christina Morrow" userId="43989237-7c22-4017-8756-22442f7f3983" providerId="ADAL" clId="{A2ECBB6D-F327-427A-A926-2377637F8B6F}" dt="2020-10-15T21:14:39.332" v="563"/>
        <pc:sldMkLst>
          <pc:docMk/>
          <pc:sldMk cId="317731392" sldId="363"/>
        </pc:sldMkLst>
        <pc:graphicFrameChg chg="mod">
          <ac:chgData name="Christina Morrow" userId="43989237-7c22-4017-8756-22442f7f3983" providerId="ADAL" clId="{A2ECBB6D-F327-427A-A926-2377637F8B6F}" dt="2020-10-15T21:14:39.332" v="563"/>
          <ac:graphicFrameMkLst>
            <pc:docMk/>
            <pc:sldMk cId="317731392" sldId="363"/>
            <ac:graphicFrameMk id="22" creationId="{495F524A-1357-420A-9771-0126E5756E4D}"/>
          </ac:graphicFrameMkLst>
        </pc:graphicFrameChg>
      </pc:sldChg>
      <pc:sldChg chg="addSp delSp modSp add del mod addAnim delAnim">
        <pc:chgData name="Christina Morrow" userId="43989237-7c22-4017-8756-22442f7f3983" providerId="ADAL" clId="{A2ECBB6D-F327-427A-A926-2377637F8B6F}" dt="2020-10-15T20:45:13.328" v="550" actId="47"/>
        <pc:sldMkLst>
          <pc:docMk/>
          <pc:sldMk cId="3511022154" sldId="367"/>
        </pc:sldMkLst>
        <pc:spChg chg="add del mod">
          <ac:chgData name="Christina Morrow" userId="43989237-7c22-4017-8756-22442f7f3983" providerId="ADAL" clId="{A2ECBB6D-F327-427A-A926-2377637F8B6F}" dt="2020-10-15T20:17:53.259" v="303" actId="478"/>
          <ac:spMkLst>
            <pc:docMk/>
            <pc:sldMk cId="3511022154" sldId="367"/>
            <ac:spMk id="7" creationId="{5A610A35-5BE9-4DEB-B490-07BFD03087E3}"/>
          </ac:spMkLst>
        </pc:spChg>
        <pc:spChg chg="add del mod">
          <ac:chgData name="Christina Morrow" userId="43989237-7c22-4017-8756-22442f7f3983" providerId="ADAL" clId="{A2ECBB6D-F327-427A-A926-2377637F8B6F}" dt="2020-10-15T20:17:49.657" v="295" actId="22"/>
          <ac:spMkLst>
            <pc:docMk/>
            <pc:sldMk cId="3511022154" sldId="367"/>
            <ac:spMk id="8" creationId="{1E176980-1EFE-4227-B2DA-70BAE28179F9}"/>
          </ac:spMkLst>
        </pc:spChg>
        <pc:spChg chg="add mod">
          <ac:chgData name="Christina Morrow" userId="43989237-7c22-4017-8756-22442f7f3983" providerId="ADAL" clId="{A2ECBB6D-F327-427A-A926-2377637F8B6F}" dt="2020-10-15T20:22:54.582" v="327" actId="164"/>
          <ac:spMkLst>
            <pc:docMk/>
            <pc:sldMk cId="3511022154" sldId="367"/>
            <ac:spMk id="9" creationId="{9296944D-0520-4803-A203-2A4552099EEE}"/>
          </ac:spMkLst>
        </pc:spChg>
        <pc:spChg chg="add mod">
          <ac:chgData name="Christina Morrow" userId="43989237-7c22-4017-8756-22442f7f3983" providerId="ADAL" clId="{A2ECBB6D-F327-427A-A926-2377637F8B6F}" dt="2020-10-15T20:22:54.582" v="327" actId="164"/>
          <ac:spMkLst>
            <pc:docMk/>
            <pc:sldMk cId="3511022154" sldId="367"/>
            <ac:spMk id="10" creationId="{0684CE4D-9A6B-45A2-8AB3-095196EFAB71}"/>
          </ac:spMkLst>
        </pc:spChg>
        <pc:spChg chg="add mod">
          <ac:chgData name="Christina Morrow" userId="43989237-7c22-4017-8756-22442f7f3983" providerId="ADAL" clId="{A2ECBB6D-F327-427A-A926-2377637F8B6F}" dt="2020-10-15T20:23:57.944" v="353" actId="1076"/>
          <ac:spMkLst>
            <pc:docMk/>
            <pc:sldMk cId="3511022154" sldId="367"/>
            <ac:spMk id="11" creationId="{28834FFB-185E-4282-ADFE-63821A980AAD}"/>
          </ac:spMkLst>
        </pc:spChg>
        <pc:spChg chg="add del mod">
          <ac:chgData name="Christina Morrow" userId="43989237-7c22-4017-8756-22442f7f3983" providerId="ADAL" clId="{A2ECBB6D-F327-427A-A926-2377637F8B6F}" dt="2020-10-15T20:26:07.093" v="372" actId="478"/>
          <ac:spMkLst>
            <pc:docMk/>
            <pc:sldMk cId="3511022154" sldId="367"/>
            <ac:spMk id="13" creationId="{5883E0A1-14C9-4CAC-8E0A-E1137A014D4C}"/>
          </ac:spMkLst>
        </pc:spChg>
        <pc:spChg chg="add del mod">
          <ac:chgData name="Christina Morrow" userId="43989237-7c22-4017-8756-22442f7f3983" providerId="ADAL" clId="{A2ECBB6D-F327-427A-A926-2377637F8B6F}" dt="2020-10-15T20:26:07.751" v="373" actId="478"/>
          <ac:spMkLst>
            <pc:docMk/>
            <pc:sldMk cId="3511022154" sldId="367"/>
            <ac:spMk id="14" creationId="{83C2F6C4-1584-4D7D-BA08-A9889B4E21DE}"/>
          </ac:spMkLst>
        </pc:spChg>
        <pc:spChg chg="add del mod">
          <ac:chgData name="Christina Morrow" userId="43989237-7c22-4017-8756-22442f7f3983" providerId="ADAL" clId="{A2ECBB6D-F327-427A-A926-2377637F8B6F}" dt="2020-10-15T20:26:08.363" v="374" actId="478"/>
          <ac:spMkLst>
            <pc:docMk/>
            <pc:sldMk cId="3511022154" sldId="367"/>
            <ac:spMk id="15" creationId="{AB1A1C1E-61E8-477B-8589-4E13852E7E16}"/>
          </ac:spMkLst>
        </pc:spChg>
        <pc:spChg chg="add mod">
          <ac:chgData name="Christina Morrow" userId="43989237-7c22-4017-8756-22442f7f3983" providerId="ADAL" clId="{A2ECBB6D-F327-427A-A926-2377637F8B6F}" dt="2020-10-15T20:28:06.931" v="388" actId="164"/>
          <ac:spMkLst>
            <pc:docMk/>
            <pc:sldMk cId="3511022154" sldId="367"/>
            <ac:spMk id="18" creationId="{476F1E87-9887-4654-8E65-A89CAACC4C11}"/>
          </ac:spMkLst>
        </pc:spChg>
        <pc:spChg chg="add mod">
          <ac:chgData name="Christina Morrow" userId="43989237-7c22-4017-8756-22442f7f3983" providerId="ADAL" clId="{A2ECBB6D-F327-427A-A926-2377637F8B6F}" dt="2020-10-15T20:28:03.328" v="387" actId="164"/>
          <ac:spMkLst>
            <pc:docMk/>
            <pc:sldMk cId="3511022154" sldId="367"/>
            <ac:spMk id="20" creationId="{19316608-FB08-4525-8A9B-523F64F786D9}"/>
          </ac:spMkLst>
        </pc:spChg>
        <pc:spChg chg="add mod">
          <ac:chgData name="Christina Morrow" userId="43989237-7c22-4017-8756-22442f7f3983" providerId="ADAL" clId="{A2ECBB6D-F327-427A-A926-2377637F8B6F}" dt="2020-10-15T20:27:37.965" v="386" actId="164"/>
          <ac:spMkLst>
            <pc:docMk/>
            <pc:sldMk cId="3511022154" sldId="367"/>
            <ac:spMk id="21" creationId="{AB81251D-39BE-496E-9694-B48C3613B812}"/>
          </ac:spMkLst>
        </pc:spChg>
        <pc:spChg chg="mod">
          <ac:chgData name="Christina Morrow" userId="43989237-7c22-4017-8756-22442f7f3983" providerId="ADAL" clId="{A2ECBB6D-F327-427A-A926-2377637F8B6F}" dt="2020-10-15T20:23:05.713" v="332" actId="207"/>
          <ac:spMkLst>
            <pc:docMk/>
            <pc:sldMk cId="3511022154" sldId="367"/>
            <ac:spMk id="24" creationId="{6231A862-9E50-49F8-BAF1-D04D0C8A091B}"/>
          </ac:spMkLst>
        </pc:spChg>
        <pc:spChg chg="del mod">
          <ac:chgData name="Christina Morrow" userId="43989237-7c22-4017-8756-22442f7f3983" providerId="ADAL" clId="{A2ECBB6D-F327-427A-A926-2377637F8B6F}" dt="2020-10-15T20:21:45.448" v="308" actId="478"/>
          <ac:spMkLst>
            <pc:docMk/>
            <pc:sldMk cId="3511022154" sldId="367"/>
            <ac:spMk id="25" creationId="{A9509B50-C5BC-4A22-A371-48787DE55940}"/>
          </ac:spMkLst>
        </pc:spChg>
        <pc:spChg chg="mod">
          <ac:chgData name="Christina Morrow" userId="43989237-7c22-4017-8756-22442f7f3983" providerId="ADAL" clId="{A2ECBB6D-F327-427A-A926-2377637F8B6F}" dt="2020-10-15T20:23:05.713" v="332" actId="207"/>
          <ac:spMkLst>
            <pc:docMk/>
            <pc:sldMk cId="3511022154" sldId="367"/>
            <ac:spMk id="26" creationId="{24354831-7BE2-41CB-9798-C5E82515655D}"/>
          </ac:spMkLst>
        </pc:spChg>
        <pc:spChg chg="del mod">
          <ac:chgData name="Christina Morrow" userId="43989237-7c22-4017-8756-22442f7f3983" providerId="ADAL" clId="{A2ECBB6D-F327-427A-A926-2377637F8B6F}" dt="2020-10-15T20:21:46.209" v="309" actId="478"/>
          <ac:spMkLst>
            <pc:docMk/>
            <pc:sldMk cId="3511022154" sldId="367"/>
            <ac:spMk id="27" creationId="{78BDFEB1-81E3-4977-91D0-DA99C21D9130}"/>
          </ac:spMkLst>
        </pc:spChg>
        <pc:spChg chg="del mod">
          <ac:chgData name="Christina Morrow" userId="43989237-7c22-4017-8756-22442f7f3983" providerId="ADAL" clId="{A2ECBB6D-F327-427A-A926-2377637F8B6F}" dt="2020-10-15T20:21:47.348" v="311" actId="478"/>
          <ac:spMkLst>
            <pc:docMk/>
            <pc:sldMk cId="3511022154" sldId="367"/>
            <ac:spMk id="28" creationId="{AA902497-6D99-4615-94DA-68CD3200FE00}"/>
          </ac:spMkLst>
        </pc:spChg>
        <pc:spChg chg="del">
          <ac:chgData name="Christina Morrow" userId="43989237-7c22-4017-8756-22442f7f3983" providerId="ADAL" clId="{A2ECBB6D-F327-427A-A926-2377637F8B6F}" dt="2020-10-15T20:21:46.461" v="310" actId="478"/>
          <ac:spMkLst>
            <pc:docMk/>
            <pc:sldMk cId="3511022154" sldId="367"/>
            <ac:spMk id="30" creationId="{1947189F-E13C-4A20-941F-C6FBF6F3592C}"/>
          </ac:spMkLst>
        </pc:spChg>
        <pc:spChg chg="mod">
          <ac:chgData name="Christina Morrow" userId="43989237-7c22-4017-8756-22442f7f3983" providerId="ADAL" clId="{A2ECBB6D-F327-427A-A926-2377637F8B6F}" dt="2020-10-15T20:23:05.713" v="332" actId="207"/>
          <ac:spMkLst>
            <pc:docMk/>
            <pc:sldMk cId="3511022154" sldId="367"/>
            <ac:spMk id="31" creationId="{DD75B4FF-C586-423A-BFA0-2982EAF7E454}"/>
          </ac:spMkLst>
        </pc:spChg>
        <pc:spChg chg="mod">
          <ac:chgData name="Christina Morrow" userId="43989237-7c22-4017-8756-22442f7f3983" providerId="ADAL" clId="{A2ECBB6D-F327-427A-A926-2377637F8B6F}" dt="2020-10-15T20:23:12.906" v="336" actId="207"/>
          <ac:spMkLst>
            <pc:docMk/>
            <pc:sldMk cId="3511022154" sldId="367"/>
            <ac:spMk id="33" creationId="{13AB532E-7C93-425F-BA1F-1FF56B81F93E}"/>
          </ac:spMkLst>
        </pc:spChg>
        <pc:spChg chg="mod">
          <ac:chgData name="Christina Morrow" userId="43989237-7c22-4017-8756-22442f7f3983" providerId="ADAL" clId="{A2ECBB6D-F327-427A-A926-2377637F8B6F}" dt="2020-10-15T20:23:12.906" v="336" actId="207"/>
          <ac:spMkLst>
            <pc:docMk/>
            <pc:sldMk cId="3511022154" sldId="367"/>
            <ac:spMk id="34" creationId="{7449CA17-614C-4960-B793-C4811F36DA4E}"/>
          </ac:spMkLst>
        </pc:spChg>
        <pc:spChg chg="mod">
          <ac:chgData name="Christina Morrow" userId="43989237-7c22-4017-8756-22442f7f3983" providerId="ADAL" clId="{A2ECBB6D-F327-427A-A926-2377637F8B6F}" dt="2020-10-15T20:23:12.906" v="336" actId="207"/>
          <ac:spMkLst>
            <pc:docMk/>
            <pc:sldMk cId="3511022154" sldId="367"/>
            <ac:spMk id="35" creationId="{C2149027-48D8-46BD-863C-F4F24FCFD4EF}"/>
          </ac:spMkLst>
        </pc:spChg>
        <pc:spChg chg="mod">
          <ac:chgData name="Christina Morrow" userId="43989237-7c22-4017-8756-22442f7f3983" providerId="ADAL" clId="{A2ECBB6D-F327-427A-A926-2377637F8B6F}" dt="2020-10-15T20:23:21.446" v="341" actId="207"/>
          <ac:spMkLst>
            <pc:docMk/>
            <pc:sldMk cId="3511022154" sldId="367"/>
            <ac:spMk id="37" creationId="{58B7096D-8FF1-4490-9A25-F650048E9880}"/>
          </ac:spMkLst>
        </pc:spChg>
        <pc:spChg chg="mod">
          <ac:chgData name="Christina Morrow" userId="43989237-7c22-4017-8756-22442f7f3983" providerId="ADAL" clId="{A2ECBB6D-F327-427A-A926-2377637F8B6F}" dt="2020-10-15T20:23:21.446" v="341" actId="207"/>
          <ac:spMkLst>
            <pc:docMk/>
            <pc:sldMk cId="3511022154" sldId="367"/>
            <ac:spMk id="38" creationId="{7EFFC6FB-E159-4B0A-A8AE-5145F8AE71E1}"/>
          </ac:spMkLst>
        </pc:spChg>
        <pc:spChg chg="mod">
          <ac:chgData name="Christina Morrow" userId="43989237-7c22-4017-8756-22442f7f3983" providerId="ADAL" clId="{A2ECBB6D-F327-427A-A926-2377637F8B6F}" dt="2020-10-15T20:23:21.446" v="341" actId="207"/>
          <ac:spMkLst>
            <pc:docMk/>
            <pc:sldMk cId="3511022154" sldId="367"/>
            <ac:spMk id="39" creationId="{702C13CB-49D0-402D-8761-BA22EC261D2E}"/>
          </ac:spMkLst>
        </pc:spChg>
        <pc:spChg chg="add mod">
          <ac:chgData name="Christina Morrow" userId="43989237-7c22-4017-8756-22442f7f3983" providerId="ADAL" clId="{A2ECBB6D-F327-427A-A926-2377637F8B6F}" dt="2020-10-15T20:27:34.512" v="385" actId="164"/>
          <ac:spMkLst>
            <pc:docMk/>
            <pc:sldMk cId="3511022154" sldId="367"/>
            <ac:spMk id="46" creationId="{893AA7B4-2CD8-42FB-980E-536F3797894B}"/>
          </ac:spMkLst>
        </pc:spChg>
        <pc:spChg chg="add mod">
          <ac:chgData name="Christina Morrow" userId="43989237-7c22-4017-8756-22442f7f3983" providerId="ADAL" clId="{A2ECBB6D-F327-427A-A926-2377637F8B6F}" dt="2020-10-15T20:30:13.428" v="417" actId="164"/>
          <ac:spMkLst>
            <pc:docMk/>
            <pc:sldMk cId="3511022154" sldId="367"/>
            <ac:spMk id="53" creationId="{862AEA58-FFE6-43A6-A71E-AD57285091B1}"/>
          </ac:spMkLst>
        </pc:spChg>
        <pc:spChg chg="add mod">
          <ac:chgData name="Christina Morrow" userId="43989237-7c22-4017-8756-22442f7f3983" providerId="ADAL" clId="{A2ECBB6D-F327-427A-A926-2377637F8B6F}" dt="2020-10-15T20:30:13.428" v="417" actId="164"/>
          <ac:spMkLst>
            <pc:docMk/>
            <pc:sldMk cId="3511022154" sldId="367"/>
            <ac:spMk id="55" creationId="{7CCF6E4D-A256-4373-8EAC-A8DCC6BD58EE}"/>
          </ac:spMkLst>
        </pc:spChg>
        <pc:spChg chg="add mod">
          <ac:chgData name="Christina Morrow" userId="43989237-7c22-4017-8756-22442f7f3983" providerId="ADAL" clId="{A2ECBB6D-F327-427A-A926-2377637F8B6F}" dt="2020-10-15T20:33:56.240" v="469" actId="14100"/>
          <ac:spMkLst>
            <pc:docMk/>
            <pc:sldMk cId="3511022154" sldId="367"/>
            <ac:spMk id="57" creationId="{B9C1335C-E92F-4D4C-80D9-215BF8D30EEC}"/>
          </ac:spMkLst>
        </pc:spChg>
        <pc:spChg chg="add mod">
          <ac:chgData name="Christina Morrow" userId="43989237-7c22-4017-8756-22442f7f3983" providerId="ADAL" clId="{A2ECBB6D-F327-427A-A926-2377637F8B6F}" dt="2020-10-15T20:33:45.531" v="467" actId="1076"/>
          <ac:spMkLst>
            <pc:docMk/>
            <pc:sldMk cId="3511022154" sldId="367"/>
            <ac:spMk id="59" creationId="{79497DA5-95DD-453A-83A4-7F634E905AE3}"/>
          </ac:spMkLst>
        </pc:spChg>
        <pc:spChg chg="add mod">
          <ac:chgData name="Christina Morrow" userId="43989237-7c22-4017-8756-22442f7f3983" providerId="ADAL" clId="{A2ECBB6D-F327-427A-A926-2377637F8B6F}" dt="2020-10-15T20:33:56.240" v="469" actId="14100"/>
          <ac:spMkLst>
            <pc:docMk/>
            <pc:sldMk cId="3511022154" sldId="367"/>
            <ac:spMk id="61" creationId="{E0AB0963-085C-4368-B89D-070C5AA19F7F}"/>
          </ac:spMkLst>
        </pc:spChg>
        <pc:spChg chg="add mod">
          <ac:chgData name="Christina Morrow" userId="43989237-7c22-4017-8756-22442f7f3983" providerId="ADAL" clId="{A2ECBB6D-F327-427A-A926-2377637F8B6F}" dt="2020-10-15T20:38:07.807" v="498" actId="14100"/>
          <ac:spMkLst>
            <pc:docMk/>
            <pc:sldMk cId="3511022154" sldId="367"/>
            <ac:spMk id="63" creationId="{FCF4BCB9-D5E0-4BCD-BA9C-E00D53C280B3}"/>
          </ac:spMkLst>
        </pc:spChg>
        <pc:spChg chg="add del">
          <ac:chgData name="Christina Morrow" userId="43989237-7c22-4017-8756-22442f7f3983" providerId="ADAL" clId="{A2ECBB6D-F327-427A-A926-2377637F8B6F}" dt="2020-10-15T20:31:00.366" v="423" actId="11529"/>
          <ac:spMkLst>
            <pc:docMk/>
            <pc:sldMk cId="3511022154" sldId="367"/>
            <ac:spMk id="64" creationId="{64726243-AC2C-4214-88C8-125AA08D83AA}"/>
          </ac:spMkLst>
        </pc:spChg>
        <pc:spChg chg="add mod">
          <ac:chgData name="Christina Morrow" userId="43989237-7c22-4017-8756-22442f7f3983" providerId="ADAL" clId="{A2ECBB6D-F327-427A-A926-2377637F8B6F}" dt="2020-10-15T20:38:10.746" v="499" actId="14100"/>
          <ac:spMkLst>
            <pc:docMk/>
            <pc:sldMk cId="3511022154" sldId="367"/>
            <ac:spMk id="66" creationId="{44796BCE-480C-424E-8FC7-E4011395E857}"/>
          </ac:spMkLst>
        </pc:spChg>
        <pc:spChg chg="add del mod">
          <ac:chgData name="Christina Morrow" userId="43989237-7c22-4017-8756-22442f7f3983" providerId="ADAL" clId="{A2ECBB6D-F327-427A-A926-2377637F8B6F}" dt="2020-10-15T20:32:00.839" v="443" actId="478"/>
          <ac:spMkLst>
            <pc:docMk/>
            <pc:sldMk cId="3511022154" sldId="367"/>
            <ac:spMk id="68" creationId="{5D184EBD-A52E-40D0-837C-58E4CE335819}"/>
          </ac:spMkLst>
        </pc:spChg>
        <pc:spChg chg="add mod">
          <ac:chgData name="Christina Morrow" userId="43989237-7c22-4017-8756-22442f7f3983" providerId="ADAL" clId="{A2ECBB6D-F327-427A-A926-2377637F8B6F}" dt="2020-10-15T20:38:03.109" v="497" actId="14100"/>
          <ac:spMkLst>
            <pc:docMk/>
            <pc:sldMk cId="3511022154" sldId="367"/>
            <ac:spMk id="70" creationId="{10F5592F-F5D6-4203-B80A-956F83C0530C}"/>
          </ac:spMkLst>
        </pc:spChg>
        <pc:spChg chg="add del mod">
          <ac:chgData name="Christina Morrow" userId="43989237-7c22-4017-8756-22442f7f3983" providerId="ADAL" clId="{A2ECBB6D-F327-427A-A926-2377637F8B6F}" dt="2020-10-15T20:32:09.053" v="449" actId="478"/>
          <ac:spMkLst>
            <pc:docMk/>
            <pc:sldMk cId="3511022154" sldId="367"/>
            <ac:spMk id="72" creationId="{55141E40-F949-4E9C-9A82-8850B7FB10D4}"/>
          </ac:spMkLst>
        </pc:spChg>
        <pc:spChg chg="add mod">
          <ac:chgData name="Christina Morrow" userId="43989237-7c22-4017-8756-22442f7f3983" providerId="ADAL" clId="{A2ECBB6D-F327-427A-A926-2377637F8B6F}" dt="2020-10-15T20:38:13.342" v="500" actId="14100"/>
          <ac:spMkLst>
            <pc:docMk/>
            <pc:sldMk cId="3511022154" sldId="367"/>
            <ac:spMk id="74" creationId="{3051B92F-E9F4-48C5-BD8A-E2B9A3769F25}"/>
          </ac:spMkLst>
        </pc:spChg>
        <pc:spChg chg="add del">
          <ac:chgData name="Christina Morrow" userId="43989237-7c22-4017-8756-22442f7f3983" providerId="ADAL" clId="{A2ECBB6D-F327-427A-A926-2377637F8B6F}" dt="2020-10-15T20:36:41.943" v="482" actId="22"/>
          <ac:spMkLst>
            <pc:docMk/>
            <pc:sldMk cId="3511022154" sldId="367"/>
            <ac:spMk id="76" creationId="{595C908C-316C-4589-B507-B8BE4049BE87}"/>
          </ac:spMkLst>
        </pc:spChg>
        <pc:spChg chg="add mod">
          <ac:chgData name="Christina Morrow" userId="43989237-7c22-4017-8756-22442f7f3983" providerId="ADAL" clId="{A2ECBB6D-F327-427A-A926-2377637F8B6F}" dt="2020-10-15T20:37:24.514" v="492" actId="1076"/>
          <ac:spMkLst>
            <pc:docMk/>
            <pc:sldMk cId="3511022154" sldId="367"/>
            <ac:spMk id="77" creationId="{3C34C661-E548-4018-A42E-2988A5F1F944}"/>
          </ac:spMkLst>
        </pc:spChg>
        <pc:spChg chg="add del mod ord">
          <ac:chgData name="Christina Morrow" userId="43989237-7c22-4017-8756-22442f7f3983" providerId="ADAL" clId="{A2ECBB6D-F327-427A-A926-2377637F8B6F}" dt="2020-10-15T20:38:48.920" v="504" actId="478"/>
          <ac:spMkLst>
            <pc:docMk/>
            <pc:sldMk cId="3511022154" sldId="367"/>
            <ac:spMk id="80" creationId="{A032284D-DD36-4D34-88F2-12F99C68EFCD}"/>
          </ac:spMkLst>
        </pc:spChg>
        <pc:grpChg chg="add mod">
          <ac:chgData name="Christina Morrow" userId="43989237-7c22-4017-8756-22442f7f3983" providerId="ADAL" clId="{A2ECBB6D-F327-427A-A926-2377637F8B6F}" dt="2020-10-15T20:27:34.512" v="385" actId="164"/>
          <ac:grpSpMkLst>
            <pc:docMk/>
            <pc:sldMk cId="3511022154" sldId="367"/>
            <ac:grpSpMk id="12" creationId="{4E874BEC-6B1D-4484-B148-4202260EE68F}"/>
          </ac:grpSpMkLst>
        </pc:grpChg>
        <pc:grpChg chg="add mod">
          <ac:chgData name="Christina Morrow" userId="43989237-7c22-4017-8756-22442f7f3983" providerId="ADAL" clId="{A2ECBB6D-F327-427A-A926-2377637F8B6F}" dt="2020-10-15T20:27:37.965" v="386" actId="164"/>
          <ac:grpSpMkLst>
            <pc:docMk/>
            <pc:sldMk cId="3511022154" sldId="367"/>
            <ac:grpSpMk id="22" creationId="{D2F38C16-889A-46C3-B734-84C2463432B4}"/>
          </ac:grpSpMkLst>
        </pc:grpChg>
        <pc:grpChg chg="add mod">
          <ac:chgData name="Christina Morrow" userId="43989237-7c22-4017-8756-22442f7f3983" providerId="ADAL" clId="{A2ECBB6D-F327-427A-A926-2377637F8B6F}" dt="2020-10-15T20:28:03.328" v="387" actId="164"/>
          <ac:grpSpMkLst>
            <pc:docMk/>
            <pc:sldMk cId="3511022154" sldId="367"/>
            <ac:grpSpMk id="32" creationId="{9E393929-CED6-45B2-ABE0-BD11BB6F0A0E}"/>
          </ac:grpSpMkLst>
        </pc:grpChg>
        <pc:grpChg chg="add mod">
          <ac:chgData name="Christina Morrow" userId="43989237-7c22-4017-8756-22442f7f3983" providerId="ADAL" clId="{A2ECBB6D-F327-427A-A926-2377637F8B6F}" dt="2020-10-15T20:28:06.931" v="388" actId="164"/>
          <ac:grpSpMkLst>
            <pc:docMk/>
            <pc:sldMk cId="3511022154" sldId="367"/>
            <ac:grpSpMk id="36" creationId="{D7893721-BAD3-4D32-86B6-B10121D9D72A}"/>
          </ac:grpSpMkLst>
        </pc:grpChg>
        <pc:grpChg chg="add del mod">
          <ac:chgData name="Christina Morrow" userId="43989237-7c22-4017-8756-22442f7f3983" providerId="ADAL" clId="{A2ECBB6D-F327-427A-A926-2377637F8B6F}" dt="2020-10-15T20:28:48.805" v="394" actId="478"/>
          <ac:grpSpMkLst>
            <pc:docMk/>
            <pc:sldMk cId="3511022154" sldId="367"/>
            <ac:grpSpMk id="47" creationId="{D86E6672-B65D-449D-ABFB-A6795FB18111}"/>
          </ac:grpSpMkLst>
        </pc:grpChg>
        <pc:grpChg chg="add del mod">
          <ac:chgData name="Christina Morrow" userId="43989237-7c22-4017-8756-22442f7f3983" providerId="ADAL" clId="{A2ECBB6D-F327-427A-A926-2377637F8B6F}" dt="2020-10-15T20:28:46.830" v="391" actId="478"/>
          <ac:grpSpMkLst>
            <pc:docMk/>
            <pc:sldMk cId="3511022154" sldId="367"/>
            <ac:grpSpMk id="48" creationId="{87343DC8-34DE-4CB9-B7DC-410D0073CC8F}"/>
          </ac:grpSpMkLst>
        </pc:grpChg>
        <pc:grpChg chg="add del mod">
          <ac:chgData name="Christina Morrow" userId="43989237-7c22-4017-8756-22442f7f3983" providerId="ADAL" clId="{A2ECBB6D-F327-427A-A926-2377637F8B6F}" dt="2020-10-15T20:28:47.875" v="393" actId="478"/>
          <ac:grpSpMkLst>
            <pc:docMk/>
            <pc:sldMk cId="3511022154" sldId="367"/>
            <ac:grpSpMk id="49" creationId="{5EC2A721-B737-4BC0-882A-10082F269709}"/>
          </ac:grpSpMkLst>
        </pc:grpChg>
        <pc:grpChg chg="add del mod">
          <ac:chgData name="Christina Morrow" userId="43989237-7c22-4017-8756-22442f7f3983" providerId="ADAL" clId="{A2ECBB6D-F327-427A-A926-2377637F8B6F}" dt="2020-10-15T20:28:47.479" v="392" actId="478"/>
          <ac:grpSpMkLst>
            <pc:docMk/>
            <pc:sldMk cId="3511022154" sldId="367"/>
            <ac:grpSpMk id="50" creationId="{464880BE-385E-48EE-807C-E3C6CDB7322B}"/>
          </ac:grpSpMkLst>
        </pc:grpChg>
        <pc:grpChg chg="add del mod">
          <ac:chgData name="Christina Morrow" userId="43989237-7c22-4017-8756-22442f7f3983" providerId="ADAL" clId="{A2ECBB6D-F327-427A-A926-2377637F8B6F}" dt="2020-10-15T20:36:23.370" v="476" actId="478"/>
          <ac:grpSpMkLst>
            <pc:docMk/>
            <pc:sldMk cId="3511022154" sldId="367"/>
            <ac:grpSpMk id="62" creationId="{1308F1A5-3F4A-455B-94B8-4B20FBC3C754}"/>
          </ac:grpSpMkLst>
        </pc:grpChg>
        <pc:picChg chg="add del mod">
          <ac:chgData name="Christina Morrow" userId="43989237-7c22-4017-8756-22442f7f3983" providerId="ADAL" clId="{A2ECBB6D-F327-427A-A926-2377637F8B6F}" dt="2020-10-15T20:16:50.723" v="275" actId="478"/>
          <ac:picMkLst>
            <pc:docMk/>
            <pc:sldMk cId="3511022154" sldId="367"/>
            <ac:picMk id="6" creationId="{DABABB18-7841-4226-99D0-5AFC38CD712F}"/>
          </ac:picMkLst>
        </pc:picChg>
        <pc:picChg chg="del mod">
          <ac:chgData name="Christina Morrow" userId="43989237-7c22-4017-8756-22442f7f3983" providerId="ADAL" clId="{A2ECBB6D-F327-427A-A926-2377637F8B6F}" dt="2020-10-15T20:21:49.588" v="314" actId="478"/>
          <ac:picMkLst>
            <pc:docMk/>
            <pc:sldMk cId="3511022154" sldId="367"/>
            <ac:picMk id="17" creationId="{4FC99840-82E6-4BCB-8362-A7CF5971A985}"/>
          </ac:picMkLst>
        </pc:picChg>
        <pc:picChg chg="del mod">
          <ac:chgData name="Christina Morrow" userId="43989237-7c22-4017-8756-22442f7f3983" providerId="ADAL" clId="{A2ECBB6D-F327-427A-A926-2377637F8B6F}" dt="2020-10-15T20:21:48.124" v="312" actId="478"/>
          <ac:picMkLst>
            <pc:docMk/>
            <pc:sldMk cId="3511022154" sldId="367"/>
            <ac:picMk id="19" creationId="{118E6644-AEB6-4C09-82A5-1ED9F343341C}"/>
          </ac:picMkLst>
        </pc:picChg>
        <pc:picChg chg="del">
          <ac:chgData name="Christina Morrow" userId="43989237-7c22-4017-8756-22442f7f3983" providerId="ADAL" clId="{A2ECBB6D-F327-427A-A926-2377637F8B6F}" dt="2020-10-15T20:21:50.007" v="315" actId="478"/>
          <ac:picMkLst>
            <pc:docMk/>
            <pc:sldMk cId="3511022154" sldId="367"/>
            <ac:picMk id="23" creationId="{D9580F9E-184C-41A0-A5BD-DFDD87873FE0}"/>
          </ac:picMkLst>
        </pc:picChg>
        <pc:picChg chg="del">
          <ac:chgData name="Christina Morrow" userId="43989237-7c22-4017-8756-22442f7f3983" providerId="ADAL" clId="{A2ECBB6D-F327-427A-A926-2377637F8B6F}" dt="2020-10-15T20:21:48.599" v="313" actId="478"/>
          <ac:picMkLst>
            <pc:docMk/>
            <pc:sldMk cId="3511022154" sldId="367"/>
            <ac:picMk id="29" creationId="{DCC78324-7268-42FE-B12E-01AACB493E6A}"/>
          </ac:picMkLst>
        </pc:picChg>
        <pc:picChg chg="add mod">
          <ac:chgData name="Christina Morrow" userId="43989237-7c22-4017-8756-22442f7f3983" providerId="ADAL" clId="{A2ECBB6D-F327-427A-A926-2377637F8B6F}" dt="2020-10-15T20:37:24.514" v="492" actId="1076"/>
          <ac:picMkLst>
            <pc:docMk/>
            <pc:sldMk cId="3511022154" sldId="367"/>
            <ac:picMk id="78" creationId="{FBB8AEE2-BA72-47D9-9F95-90BAC1074CBB}"/>
          </ac:picMkLst>
        </pc:picChg>
        <pc:picChg chg="add mod">
          <ac:chgData name="Christina Morrow" userId="43989237-7c22-4017-8756-22442f7f3983" providerId="ADAL" clId="{A2ECBB6D-F327-427A-A926-2377637F8B6F}" dt="2020-10-15T20:37:24.514" v="492" actId="1076"/>
          <ac:picMkLst>
            <pc:docMk/>
            <pc:sldMk cId="3511022154" sldId="367"/>
            <ac:picMk id="79" creationId="{852B7ECE-62FF-4AED-8730-5E6CC2A1D99B}"/>
          </ac:picMkLst>
        </pc:picChg>
        <pc:cxnChg chg="add mod">
          <ac:chgData name="Christina Morrow" userId="43989237-7c22-4017-8756-22442f7f3983" providerId="ADAL" clId="{A2ECBB6D-F327-427A-A926-2377637F8B6F}" dt="2020-10-15T20:30:13.428" v="417" actId="164"/>
          <ac:cxnSpMkLst>
            <pc:docMk/>
            <pc:sldMk cId="3511022154" sldId="367"/>
            <ac:cxnSpMk id="52" creationId="{2D17A9A5-188A-449B-AC47-C4F453330143}"/>
          </ac:cxnSpMkLst>
        </pc:cxnChg>
      </pc:sldChg>
      <pc:sldChg chg="modSp modAnim modNotesTx">
        <pc:chgData name="Christina Morrow" userId="43989237-7c22-4017-8756-22442f7f3983" providerId="ADAL" clId="{A2ECBB6D-F327-427A-A926-2377637F8B6F}" dt="2020-10-15T22:05:40.646" v="826" actId="20577"/>
        <pc:sldMkLst>
          <pc:docMk/>
          <pc:sldMk cId="3685337980" sldId="379"/>
        </pc:sldMkLst>
        <pc:spChg chg="mod">
          <ac:chgData name="Christina Morrow" userId="43989237-7c22-4017-8756-22442f7f3983" providerId="ADAL" clId="{A2ECBB6D-F327-427A-A926-2377637F8B6F}" dt="2020-10-15T22:05:40.646" v="826" actId="20577"/>
          <ac:spMkLst>
            <pc:docMk/>
            <pc:sldMk cId="3685337980" sldId="379"/>
            <ac:spMk id="11" creationId="{B9224546-A6B7-4B9A-AF57-2E144EF585C6}"/>
          </ac:spMkLst>
        </pc:spChg>
        <pc:spChg chg="mod">
          <ac:chgData name="Christina Morrow" userId="43989237-7c22-4017-8756-22442f7f3983" providerId="ADAL" clId="{A2ECBB6D-F327-427A-A926-2377637F8B6F}" dt="2020-10-15T22:05:13.935" v="815" actId="20577"/>
          <ac:spMkLst>
            <pc:docMk/>
            <pc:sldMk cId="3685337980" sldId="379"/>
            <ac:spMk id="65" creationId="{A4A481AF-61AC-4CFE-A25F-E7246BD9714C}"/>
          </ac:spMkLst>
        </pc:spChg>
        <pc:spChg chg="mod">
          <ac:chgData name="Christina Morrow" userId="43989237-7c22-4017-8756-22442f7f3983" providerId="ADAL" clId="{A2ECBB6D-F327-427A-A926-2377637F8B6F}" dt="2020-10-15T22:05:20.772" v="818" actId="20577"/>
          <ac:spMkLst>
            <pc:docMk/>
            <pc:sldMk cId="3685337980" sldId="379"/>
            <ac:spMk id="67" creationId="{F82DD021-7911-4796-9DF5-00240B9549BE}"/>
          </ac:spMkLst>
        </pc:spChg>
      </pc:sldChg>
      <pc:sldChg chg="modSp mod modNotesTx">
        <pc:chgData name="Christina Morrow" userId="43989237-7c22-4017-8756-22442f7f3983" providerId="ADAL" clId="{A2ECBB6D-F327-427A-A926-2377637F8B6F}" dt="2020-10-15T21:59:14.099" v="804" actId="20577"/>
        <pc:sldMkLst>
          <pc:docMk/>
          <pc:sldMk cId="3113926414" sldId="381"/>
        </pc:sldMkLst>
        <pc:spChg chg="mod">
          <ac:chgData name="Christina Morrow" userId="43989237-7c22-4017-8756-22442f7f3983" providerId="ADAL" clId="{A2ECBB6D-F327-427A-A926-2377637F8B6F}" dt="2020-10-15T20:07:22.176" v="187" actId="20577"/>
          <ac:spMkLst>
            <pc:docMk/>
            <pc:sldMk cId="3113926414" sldId="381"/>
            <ac:spMk id="20" creationId="{9372D284-C903-4FB9-8596-9BF4DC625A60}"/>
          </ac:spMkLst>
        </pc:spChg>
      </pc:sldChg>
      <pc:sldChg chg="modNotesTx">
        <pc:chgData name="Christina Morrow" userId="43989237-7c22-4017-8756-22442f7f3983" providerId="ADAL" clId="{A2ECBB6D-F327-427A-A926-2377637F8B6F}" dt="2020-10-15T21:59:16.838" v="805" actId="20577"/>
        <pc:sldMkLst>
          <pc:docMk/>
          <pc:sldMk cId="2667819014" sldId="382"/>
        </pc:sldMkLst>
      </pc:sldChg>
      <pc:sldChg chg="modSp mod">
        <pc:chgData name="Christina Morrow" userId="43989237-7c22-4017-8756-22442f7f3983" providerId="ADAL" clId="{A2ECBB6D-F327-427A-A926-2377637F8B6F}" dt="2020-10-15T20:36:08.954" v="472" actId="2711"/>
        <pc:sldMkLst>
          <pc:docMk/>
          <pc:sldMk cId="1214229179" sldId="383"/>
        </pc:sldMkLst>
        <pc:spChg chg="mod">
          <ac:chgData name="Christina Morrow" userId="43989237-7c22-4017-8756-22442f7f3983" providerId="ADAL" clId="{A2ECBB6D-F327-427A-A926-2377637F8B6F}" dt="2020-10-15T20:36:08.954" v="472" actId="2711"/>
          <ac:spMkLst>
            <pc:docMk/>
            <pc:sldMk cId="1214229179" sldId="383"/>
            <ac:spMk id="20" creationId="{737AD6FE-076D-47EB-8851-546CD7479B58}"/>
          </ac:spMkLst>
        </pc:spChg>
      </pc:sldChg>
      <pc:sldChg chg="addSp modSp mod modAnim">
        <pc:chgData name="Christina Morrow" userId="43989237-7c22-4017-8756-22442f7f3983" providerId="ADAL" clId="{A2ECBB6D-F327-427A-A926-2377637F8B6F}" dt="2020-10-15T21:36:27.971" v="784"/>
        <pc:sldMkLst>
          <pc:docMk/>
          <pc:sldMk cId="267719122" sldId="389"/>
        </pc:sldMkLst>
        <pc:spChg chg="add mod">
          <ac:chgData name="Christina Morrow" userId="43989237-7c22-4017-8756-22442f7f3983" providerId="ADAL" clId="{A2ECBB6D-F327-427A-A926-2377637F8B6F}" dt="2020-10-15T21:36:27.971" v="784"/>
          <ac:spMkLst>
            <pc:docMk/>
            <pc:sldMk cId="267719122" sldId="389"/>
            <ac:spMk id="2" creationId="{988E2913-A6CF-46A7-BAAE-92B18E2099C9}"/>
          </ac:spMkLst>
        </pc:spChg>
      </pc:sldChg>
      <pc:sldChg chg="modSp mod">
        <pc:chgData name="Christina Morrow" userId="43989237-7c22-4017-8756-22442f7f3983" providerId="ADAL" clId="{A2ECBB6D-F327-427A-A926-2377637F8B6F}" dt="2020-10-15T21:02:45.467" v="561" actId="1076"/>
        <pc:sldMkLst>
          <pc:docMk/>
          <pc:sldMk cId="4034720596" sldId="390"/>
        </pc:sldMkLst>
        <pc:spChg chg="mod">
          <ac:chgData name="Christina Morrow" userId="43989237-7c22-4017-8756-22442f7f3983" providerId="ADAL" clId="{A2ECBB6D-F327-427A-A926-2377637F8B6F}" dt="2020-10-15T21:02:45.467" v="561" actId="1076"/>
          <ac:spMkLst>
            <pc:docMk/>
            <pc:sldMk cId="4034720596" sldId="390"/>
            <ac:spMk id="2" creationId="{4B103604-8FDD-4874-A357-7F8E74CAE7A0}"/>
          </ac:spMkLst>
        </pc:spChg>
      </pc:sldChg>
      <pc:sldChg chg="addSp delSp modSp add del mod modAnim">
        <pc:chgData name="Christina Morrow" userId="43989237-7c22-4017-8756-22442f7f3983" providerId="ADAL" clId="{A2ECBB6D-F327-427A-A926-2377637F8B6F}" dt="2020-10-15T20:04:10.925" v="174" actId="47"/>
        <pc:sldMkLst>
          <pc:docMk/>
          <pc:sldMk cId="965939092" sldId="392"/>
        </pc:sldMkLst>
        <pc:spChg chg="add del mod">
          <ac:chgData name="Christina Morrow" userId="43989237-7c22-4017-8756-22442f7f3983" providerId="ADAL" clId="{A2ECBB6D-F327-427A-A926-2377637F8B6F}" dt="2020-10-15T19:54:19.676" v="72" actId="22"/>
          <ac:spMkLst>
            <pc:docMk/>
            <pc:sldMk cId="965939092" sldId="392"/>
            <ac:spMk id="4" creationId="{BBF714CC-B6E5-4921-AFDB-1C91B336229C}"/>
          </ac:spMkLst>
        </pc:spChg>
        <pc:spChg chg="add del mod">
          <ac:chgData name="Christina Morrow" userId="43989237-7c22-4017-8756-22442f7f3983" providerId="ADAL" clId="{A2ECBB6D-F327-427A-A926-2377637F8B6F}" dt="2020-10-15T19:58:21.594" v="126" actId="478"/>
          <ac:spMkLst>
            <pc:docMk/>
            <pc:sldMk cId="965939092" sldId="392"/>
            <ac:spMk id="6" creationId="{C0EA5FCF-C8D1-407D-8043-9D594538940F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7" creationId="{CDCEE4AF-CBB6-4762-9359-EC849DC6D241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8" creationId="{8F23F7DF-5FDF-456E-9BC9-BDD058CC6102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9" creationId="{86712416-82A8-4F50-BC47-C3EE62ED9BE8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10" creationId="{D0FB4029-E36F-4EBD-B944-023E326B8DCB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11" creationId="{F6B820D6-F391-4478-A59F-C946C1BE0B5A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12" creationId="{6C4977DA-2BBA-4E4C-8425-BC2BCA02FF20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13" creationId="{CEE716E2-3118-4324-BC7A-0B8852A7CDAA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14" creationId="{E414E0E1-EF16-4AC1-AD01-B2B045AA0B0B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15" creationId="{883389BC-C905-495C-ABC2-3800FCC749CE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16" creationId="{F4273969-5131-40EB-9683-18484ABF3583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17" creationId="{D57C0AAE-DE7F-498B-865D-E29AE251E769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18" creationId="{1EDF29A1-186D-477B-8D50-E2B044189298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19" creationId="{A5CCCE7B-49DC-408E-8772-56FFF70DEAAA}"/>
          </ac:spMkLst>
        </pc:spChg>
        <pc:spChg chg="add mod">
          <ac:chgData name="Christina Morrow" userId="43989237-7c22-4017-8756-22442f7f3983" providerId="ADAL" clId="{A2ECBB6D-F327-427A-A926-2377637F8B6F}" dt="2020-10-15T20:03:09.205" v="162" actId="208"/>
          <ac:spMkLst>
            <pc:docMk/>
            <pc:sldMk cId="965939092" sldId="392"/>
            <ac:spMk id="20" creationId="{95F2087B-4251-482C-8967-A421BA48AD35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21" creationId="{5F19D25C-C2D5-48AD-951A-27E6997D1AF5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23" creationId="{C6771CF4-4A79-464A-A3F1-A2D4091E6D37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25" creationId="{FD75DC9D-6C2B-43CE-94FC-DF68BAF322F0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27" creationId="{A31DE6C5-36F4-440D-A5DE-6CD860FEA3A8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40" creationId="{57E1590F-EFEA-4964-B6EF-51415D897FB2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41" creationId="{BBBA17AC-D6E1-4214-9DF3-8A1A0A160606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42" creationId="{CC296CB5-4582-4121-B98B-1E2F54B6CF87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43" creationId="{ED17D291-CA33-4462-9594-37CC8C4ED5A3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44" creationId="{3ED71BBA-1F30-4130-A8C8-8B3106192F9E}"/>
          </ac:spMkLst>
        </pc:spChg>
        <pc:spChg chg="add del mod">
          <ac:chgData name="Christina Morrow" userId="43989237-7c22-4017-8756-22442f7f3983" providerId="ADAL" clId="{A2ECBB6D-F327-427A-A926-2377637F8B6F}" dt="2020-10-15T19:54:19.863" v="73"/>
          <ac:spMkLst>
            <pc:docMk/>
            <pc:sldMk cId="965939092" sldId="392"/>
            <ac:spMk id="45" creationId="{885D918F-E99A-46FA-A78D-DE46A7B9A55E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46" creationId="{93BBFB94-7153-4928-AD08-0F612CA4BD06}"/>
          </ac:spMkLst>
        </pc:spChg>
        <pc:spChg chg="del">
          <ac:chgData name="Christina Morrow" userId="43989237-7c22-4017-8756-22442f7f3983" providerId="ADAL" clId="{A2ECBB6D-F327-427A-A926-2377637F8B6F}" dt="2020-10-15T19:50:04.681" v="52" actId="478"/>
          <ac:spMkLst>
            <pc:docMk/>
            <pc:sldMk cId="965939092" sldId="392"/>
            <ac:spMk id="48" creationId="{8923873F-22B8-41C7-B542-4D6213A7BBF9}"/>
          </ac:spMkLst>
        </pc:spChg>
        <pc:spChg chg="mod">
          <ac:chgData name="Christina Morrow" userId="43989237-7c22-4017-8756-22442f7f3983" providerId="ADAL" clId="{A2ECBB6D-F327-427A-A926-2377637F8B6F}" dt="2020-10-15T19:50:07.806" v="54"/>
          <ac:spMkLst>
            <pc:docMk/>
            <pc:sldMk cId="965939092" sldId="392"/>
            <ac:spMk id="55" creationId="{0A918DCD-49F5-4455-B5DC-9798EA59F88E}"/>
          </ac:spMkLst>
        </pc:spChg>
        <pc:spChg chg="mod">
          <ac:chgData name="Christina Morrow" userId="43989237-7c22-4017-8756-22442f7f3983" providerId="ADAL" clId="{A2ECBB6D-F327-427A-A926-2377637F8B6F}" dt="2020-10-15T19:50:07.806" v="54"/>
          <ac:spMkLst>
            <pc:docMk/>
            <pc:sldMk cId="965939092" sldId="392"/>
            <ac:spMk id="58" creationId="{47C0A200-07F8-4BED-A33C-AB225E08C2BB}"/>
          </ac:spMkLst>
        </pc:spChg>
        <pc:spChg chg="mod">
          <ac:chgData name="Christina Morrow" userId="43989237-7c22-4017-8756-22442f7f3983" providerId="ADAL" clId="{A2ECBB6D-F327-427A-A926-2377637F8B6F}" dt="2020-10-15T19:50:07.806" v="54"/>
          <ac:spMkLst>
            <pc:docMk/>
            <pc:sldMk cId="965939092" sldId="392"/>
            <ac:spMk id="61" creationId="{AE675562-1BE0-4DC4-A8E4-8FDEFC04EB29}"/>
          </ac:spMkLst>
        </pc:spChg>
        <pc:spChg chg="mod">
          <ac:chgData name="Christina Morrow" userId="43989237-7c22-4017-8756-22442f7f3983" providerId="ADAL" clId="{A2ECBB6D-F327-427A-A926-2377637F8B6F}" dt="2020-10-15T19:50:07.806" v="54"/>
          <ac:spMkLst>
            <pc:docMk/>
            <pc:sldMk cId="965939092" sldId="392"/>
            <ac:spMk id="64" creationId="{882D3953-CA68-4A81-9EE6-74BB5369E8CF}"/>
          </ac:spMkLst>
        </pc:spChg>
        <pc:spChg chg="add mod">
          <ac:chgData name="Christina Morrow" userId="43989237-7c22-4017-8756-22442f7f3983" providerId="ADAL" clId="{A2ECBB6D-F327-427A-A926-2377637F8B6F}" dt="2020-10-15T20:03:57.908" v="172" actId="164"/>
          <ac:spMkLst>
            <pc:docMk/>
            <pc:sldMk cId="965939092" sldId="392"/>
            <ac:spMk id="78" creationId="{3F461878-C75D-4415-A570-BA1A41FC286A}"/>
          </ac:spMkLst>
        </pc:spChg>
        <pc:spChg chg="del">
          <ac:chgData name="Christina Morrow" userId="43989237-7c22-4017-8756-22442f7f3983" providerId="ADAL" clId="{A2ECBB6D-F327-427A-A926-2377637F8B6F}" dt="2020-10-15T20:01:37.228" v="152" actId="478"/>
          <ac:spMkLst>
            <pc:docMk/>
            <pc:sldMk cId="965939092" sldId="392"/>
            <ac:spMk id="176" creationId="{52724769-9564-4A76-822A-A55148B2C9AA}"/>
          </ac:spMkLst>
        </pc:spChg>
        <pc:grpChg chg="add del mod">
          <ac:chgData name="Christina Morrow" userId="43989237-7c22-4017-8756-22442f7f3983" providerId="ADAL" clId="{A2ECBB6D-F327-427A-A926-2377637F8B6F}" dt="2020-10-15T19:54:19.863" v="73"/>
          <ac:grpSpMkLst>
            <pc:docMk/>
            <pc:sldMk cId="965939092" sldId="392"/>
            <ac:grpSpMk id="29" creationId="{85784375-4194-4059-A71A-C350804176C1}"/>
          </ac:grpSpMkLst>
        </pc:grpChg>
        <pc:grpChg chg="add del mod">
          <ac:chgData name="Christina Morrow" userId="43989237-7c22-4017-8756-22442f7f3983" providerId="ADAL" clId="{A2ECBB6D-F327-427A-A926-2377637F8B6F}" dt="2020-10-15T19:54:19.863" v="73"/>
          <ac:grpSpMkLst>
            <pc:docMk/>
            <pc:sldMk cId="965939092" sldId="392"/>
            <ac:grpSpMk id="53" creationId="{B8DF33D5-6C0D-4128-A86C-ADD60BF9C41C}"/>
          </ac:grpSpMkLst>
        </pc:grpChg>
        <pc:grpChg chg="add del mod">
          <ac:chgData name="Christina Morrow" userId="43989237-7c22-4017-8756-22442f7f3983" providerId="ADAL" clId="{A2ECBB6D-F327-427A-A926-2377637F8B6F}" dt="2020-10-15T19:54:19.863" v="73"/>
          <ac:grpSpMkLst>
            <pc:docMk/>
            <pc:sldMk cId="965939092" sldId="392"/>
            <ac:grpSpMk id="56" creationId="{A6A3B625-25B7-4604-B196-2058423FDD88}"/>
          </ac:grpSpMkLst>
        </pc:grpChg>
        <pc:grpChg chg="add del mod">
          <ac:chgData name="Christina Morrow" userId="43989237-7c22-4017-8756-22442f7f3983" providerId="ADAL" clId="{A2ECBB6D-F327-427A-A926-2377637F8B6F}" dt="2020-10-15T19:54:19.863" v="73"/>
          <ac:grpSpMkLst>
            <pc:docMk/>
            <pc:sldMk cId="965939092" sldId="392"/>
            <ac:grpSpMk id="59" creationId="{60638332-34F1-4B8F-A8E0-ACAC3170269E}"/>
          </ac:grpSpMkLst>
        </pc:grpChg>
        <pc:grpChg chg="add del mod">
          <ac:chgData name="Christina Morrow" userId="43989237-7c22-4017-8756-22442f7f3983" providerId="ADAL" clId="{A2ECBB6D-F327-427A-A926-2377637F8B6F}" dt="2020-10-15T19:54:19.863" v="73"/>
          <ac:grpSpMkLst>
            <pc:docMk/>
            <pc:sldMk cId="965939092" sldId="392"/>
            <ac:grpSpMk id="62" creationId="{4023A0BA-1D02-4A2C-A2F5-2362A7777F76}"/>
          </ac:grpSpMkLst>
        </pc:grpChg>
        <pc:grpChg chg="add mod">
          <ac:chgData name="Christina Morrow" userId="43989237-7c22-4017-8756-22442f7f3983" providerId="ADAL" clId="{A2ECBB6D-F327-427A-A926-2377637F8B6F}" dt="2020-10-15T20:01:17.868" v="151" actId="164"/>
          <ac:grpSpMkLst>
            <pc:docMk/>
            <pc:sldMk cId="965939092" sldId="392"/>
            <ac:grpSpMk id="75" creationId="{EBA6ED33-1D7D-480C-B9A3-AEA74CFFE3C2}"/>
          </ac:grpSpMkLst>
        </pc:grpChg>
        <pc:grpChg chg="add mod">
          <ac:chgData name="Christina Morrow" userId="43989237-7c22-4017-8756-22442f7f3983" providerId="ADAL" clId="{A2ECBB6D-F327-427A-A926-2377637F8B6F}" dt="2020-10-15T20:04:03.499" v="173" actId="1076"/>
          <ac:grpSpMkLst>
            <pc:docMk/>
            <pc:sldMk cId="965939092" sldId="392"/>
            <ac:grpSpMk id="82" creationId="{13ED1FE7-6103-40A2-B390-8CD7C1FA7DDC}"/>
          </ac:grpSpMkLst>
        </pc:grpChg>
        <pc:picChg chg="del">
          <ac:chgData name="Christina Morrow" userId="43989237-7c22-4017-8756-22442f7f3983" providerId="ADAL" clId="{A2ECBB6D-F327-427A-A926-2377637F8B6F}" dt="2020-10-15T19:50:04.681" v="52" actId="478"/>
          <ac:picMkLst>
            <pc:docMk/>
            <pc:sldMk cId="965939092" sldId="392"/>
            <ac:picMk id="22" creationId="{8119C263-BC27-4181-9ABB-D8EB2F3D7CAD}"/>
          </ac:picMkLst>
        </pc:picChg>
        <pc:picChg chg="del">
          <ac:chgData name="Christina Morrow" userId="43989237-7c22-4017-8756-22442f7f3983" providerId="ADAL" clId="{A2ECBB6D-F327-427A-A926-2377637F8B6F}" dt="2020-10-15T19:50:04.681" v="52" actId="478"/>
          <ac:picMkLst>
            <pc:docMk/>
            <pc:sldMk cId="965939092" sldId="392"/>
            <ac:picMk id="24" creationId="{CFB3FBFB-F19E-40A8-87B3-165F7806655B}"/>
          </ac:picMkLst>
        </pc:picChg>
        <pc:picChg chg="del">
          <ac:chgData name="Christina Morrow" userId="43989237-7c22-4017-8756-22442f7f3983" providerId="ADAL" clId="{A2ECBB6D-F327-427A-A926-2377637F8B6F}" dt="2020-10-15T19:50:04.681" v="52" actId="478"/>
          <ac:picMkLst>
            <pc:docMk/>
            <pc:sldMk cId="965939092" sldId="392"/>
            <ac:picMk id="26" creationId="{1986C079-0D67-45B9-B79D-5AF347F7A29E}"/>
          </ac:picMkLst>
        </pc:picChg>
        <pc:picChg chg="del">
          <ac:chgData name="Christina Morrow" userId="43989237-7c22-4017-8756-22442f7f3983" providerId="ADAL" clId="{A2ECBB6D-F327-427A-A926-2377637F8B6F}" dt="2020-10-15T19:50:04.681" v="52" actId="478"/>
          <ac:picMkLst>
            <pc:docMk/>
            <pc:sldMk cId="965939092" sldId="392"/>
            <ac:picMk id="28" creationId="{604900BA-9CC3-4529-ADC6-2868B507A03C}"/>
          </ac:picMkLst>
        </pc:picChg>
        <pc:picChg chg="del">
          <ac:chgData name="Christina Morrow" userId="43989237-7c22-4017-8756-22442f7f3983" providerId="ADAL" clId="{A2ECBB6D-F327-427A-A926-2377637F8B6F}" dt="2020-10-15T19:50:04.681" v="52" actId="478"/>
          <ac:picMkLst>
            <pc:docMk/>
            <pc:sldMk cId="965939092" sldId="392"/>
            <ac:picMk id="30" creationId="{AA340324-A800-4111-AD39-2FDC1879BFCD}"/>
          </ac:picMkLst>
        </pc:picChg>
        <pc:picChg chg="del">
          <ac:chgData name="Christina Morrow" userId="43989237-7c22-4017-8756-22442f7f3983" providerId="ADAL" clId="{A2ECBB6D-F327-427A-A926-2377637F8B6F}" dt="2020-10-15T19:50:04.681" v="52" actId="478"/>
          <ac:picMkLst>
            <pc:docMk/>
            <pc:sldMk cId="965939092" sldId="392"/>
            <ac:picMk id="31" creationId="{C5542EA1-9CD7-44D0-BA48-01ADF8556DBD}"/>
          </ac:picMkLst>
        </pc:picChg>
        <pc:picChg chg="add del">
          <ac:chgData name="Christina Morrow" userId="43989237-7c22-4017-8756-22442f7f3983" providerId="ADAL" clId="{A2ECBB6D-F327-427A-A926-2377637F8B6F}" dt="2020-10-15T19:54:21.323" v="75" actId="478"/>
          <ac:picMkLst>
            <pc:docMk/>
            <pc:sldMk cId="965939092" sldId="392"/>
            <ac:picMk id="34" creationId="{B092EDD3-A674-4806-9D71-C8C255CE4D6C}"/>
          </ac:picMkLst>
        </pc:picChg>
        <pc:picChg chg="mod">
          <ac:chgData name="Christina Morrow" userId="43989237-7c22-4017-8756-22442f7f3983" providerId="ADAL" clId="{A2ECBB6D-F327-427A-A926-2377637F8B6F}" dt="2020-10-15T19:50:07.806" v="54"/>
          <ac:picMkLst>
            <pc:docMk/>
            <pc:sldMk cId="965939092" sldId="392"/>
            <ac:picMk id="54" creationId="{18A6DBDB-EA2C-4100-8AE1-705EC730FDBE}"/>
          </ac:picMkLst>
        </pc:picChg>
        <pc:picChg chg="mod">
          <ac:chgData name="Christina Morrow" userId="43989237-7c22-4017-8756-22442f7f3983" providerId="ADAL" clId="{A2ECBB6D-F327-427A-A926-2377637F8B6F}" dt="2020-10-15T19:50:07.806" v="54"/>
          <ac:picMkLst>
            <pc:docMk/>
            <pc:sldMk cId="965939092" sldId="392"/>
            <ac:picMk id="57" creationId="{54D6EC1F-7302-4824-9045-D86359F49BF4}"/>
          </ac:picMkLst>
        </pc:picChg>
        <pc:picChg chg="mod">
          <ac:chgData name="Christina Morrow" userId="43989237-7c22-4017-8756-22442f7f3983" providerId="ADAL" clId="{A2ECBB6D-F327-427A-A926-2377637F8B6F}" dt="2020-10-15T19:50:07.806" v="54"/>
          <ac:picMkLst>
            <pc:docMk/>
            <pc:sldMk cId="965939092" sldId="392"/>
            <ac:picMk id="60" creationId="{A2576663-AC25-46B6-833C-DF20EEE02FB8}"/>
          </ac:picMkLst>
        </pc:picChg>
        <pc:picChg chg="mod">
          <ac:chgData name="Christina Morrow" userId="43989237-7c22-4017-8756-22442f7f3983" providerId="ADAL" clId="{A2ECBB6D-F327-427A-A926-2377637F8B6F}" dt="2020-10-15T19:50:07.806" v="54"/>
          <ac:picMkLst>
            <pc:docMk/>
            <pc:sldMk cId="965939092" sldId="392"/>
            <ac:picMk id="63" creationId="{14FC7D42-3AA7-4425-B496-66B68D484B4A}"/>
          </ac:picMkLst>
        </pc:picChg>
        <pc:picChg chg="add del mod">
          <ac:chgData name="Christina Morrow" userId="43989237-7c22-4017-8756-22442f7f3983" providerId="ADAL" clId="{A2ECBB6D-F327-427A-A926-2377637F8B6F}" dt="2020-10-15T20:03:12.508" v="163" actId="478"/>
          <ac:picMkLst>
            <pc:docMk/>
            <pc:sldMk cId="965939092" sldId="392"/>
            <ac:picMk id="76" creationId="{565E3175-5DE1-4BFE-8649-82BEF15789AD}"/>
          </ac:picMkLst>
        </pc:picChg>
        <pc:picChg chg="add mod">
          <ac:chgData name="Christina Morrow" userId="43989237-7c22-4017-8756-22442f7f3983" providerId="ADAL" clId="{A2ECBB6D-F327-427A-A926-2377637F8B6F}" dt="2020-10-15T20:03:57.908" v="172" actId="164"/>
          <ac:picMkLst>
            <pc:docMk/>
            <pc:sldMk cId="965939092" sldId="392"/>
            <ac:picMk id="80" creationId="{797A9F3A-0AA5-4796-BCC9-297C967CD6BA}"/>
          </ac:picMkLst>
        </pc:pic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2" creationId="{E2B67B96-5A17-4710-8C58-5B813A238C5A}"/>
          </ac:cxnSpMkLst>
        </pc:cxn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3" creationId="{D9C3B70F-A20F-42A9-B8E9-B3FA35E84183}"/>
          </ac:cxnSpMkLst>
        </pc:cxn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5" creationId="{EB268982-E3BA-4AA5-8D4D-4F8B0C899685}"/>
          </ac:cxnSpMkLst>
        </pc:cxn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6" creationId="{196BDC8F-5DE8-4821-B55C-CD0D96BF9D9C}"/>
          </ac:cxnSpMkLst>
        </pc:cxn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7" creationId="{F2765FEF-2D20-40D5-9F18-D8BAAD3966F1}"/>
          </ac:cxnSpMkLst>
        </pc:cxn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8" creationId="{166013A5-8E9D-466D-9F33-5CE167DE92F6}"/>
          </ac:cxnSpMkLst>
        </pc:cxnChg>
        <pc:cxnChg chg="mod">
          <ac:chgData name="Christina Morrow" userId="43989237-7c22-4017-8756-22442f7f3983" providerId="ADAL" clId="{A2ECBB6D-F327-427A-A926-2377637F8B6F}" dt="2020-10-15T19:50:07.806" v="54"/>
          <ac:cxnSpMkLst>
            <pc:docMk/>
            <pc:sldMk cId="965939092" sldId="392"/>
            <ac:cxnSpMk id="39" creationId="{36399DFE-40AB-4D0D-894F-19BB5CEC29AD}"/>
          </ac:cxnSpMkLst>
        </pc:cxnChg>
        <pc:cxnChg chg="add del mod">
          <ac:chgData name="Christina Morrow" userId="43989237-7c22-4017-8756-22442f7f3983" providerId="ADAL" clId="{A2ECBB6D-F327-427A-A926-2377637F8B6F}" dt="2020-10-15T19:54:19.863" v="73"/>
          <ac:cxnSpMkLst>
            <pc:docMk/>
            <pc:sldMk cId="965939092" sldId="392"/>
            <ac:cxnSpMk id="47" creationId="{883DE5A0-A635-47A0-BD3C-6388F813CFBF}"/>
          </ac:cxnSpMkLst>
        </pc:cxnChg>
        <pc:cxnChg chg="add del mod">
          <ac:chgData name="Christina Morrow" userId="43989237-7c22-4017-8756-22442f7f3983" providerId="ADAL" clId="{A2ECBB6D-F327-427A-A926-2377637F8B6F}" dt="2020-10-15T19:54:19.863" v="73"/>
          <ac:cxnSpMkLst>
            <pc:docMk/>
            <pc:sldMk cId="965939092" sldId="392"/>
            <ac:cxnSpMk id="49" creationId="{C9082101-1511-44BC-9F1A-469DC919C474}"/>
          </ac:cxnSpMkLst>
        </pc:cxnChg>
        <pc:cxnChg chg="add del mod">
          <ac:chgData name="Christina Morrow" userId="43989237-7c22-4017-8756-22442f7f3983" providerId="ADAL" clId="{A2ECBB6D-F327-427A-A926-2377637F8B6F}" dt="2020-10-15T19:54:19.863" v="73"/>
          <ac:cxnSpMkLst>
            <pc:docMk/>
            <pc:sldMk cId="965939092" sldId="392"/>
            <ac:cxnSpMk id="50" creationId="{55319BDA-DC4F-4306-B83E-32A89ED1134F}"/>
          </ac:cxnSpMkLst>
        </pc:cxnChg>
        <pc:cxnChg chg="add del mod">
          <ac:chgData name="Christina Morrow" userId="43989237-7c22-4017-8756-22442f7f3983" providerId="ADAL" clId="{A2ECBB6D-F327-427A-A926-2377637F8B6F}" dt="2020-10-15T19:54:19.863" v="73"/>
          <ac:cxnSpMkLst>
            <pc:docMk/>
            <pc:sldMk cId="965939092" sldId="392"/>
            <ac:cxnSpMk id="51" creationId="{A1CBE518-A9E1-4EFA-8594-9F5543B06E21}"/>
          </ac:cxnSpMkLst>
        </pc:cxnChg>
        <pc:cxnChg chg="add del mod">
          <ac:chgData name="Christina Morrow" userId="43989237-7c22-4017-8756-22442f7f3983" providerId="ADAL" clId="{A2ECBB6D-F327-427A-A926-2377637F8B6F}" dt="2020-10-15T19:54:19.863" v="73"/>
          <ac:cxnSpMkLst>
            <pc:docMk/>
            <pc:sldMk cId="965939092" sldId="392"/>
            <ac:cxnSpMk id="52" creationId="{7F54809A-9BE5-4B2A-ADFF-7A1C4CCE5096}"/>
          </ac:cxnSpMkLst>
        </pc:cxnChg>
      </pc:sldChg>
      <pc:sldChg chg="addSp delSp modSp add mod modAnim">
        <pc:chgData name="Christina Morrow" userId="43989237-7c22-4017-8756-22442f7f3983" providerId="ADAL" clId="{A2ECBB6D-F327-427A-A926-2377637F8B6F}" dt="2020-10-15T21:38:35.195" v="794" actId="22"/>
        <pc:sldMkLst>
          <pc:docMk/>
          <pc:sldMk cId="2790807537" sldId="392"/>
        </pc:sldMkLst>
        <pc:spChg chg="add del">
          <ac:chgData name="Christina Morrow" userId="43989237-7c22-4017-8756-22442f7f3983" providerId="ADAL" clId="{A2ECBB6D-F327-427A-A926-2377637F8B6F}" dt="2020-10-15T21:38:35.195" v="794" actId="22"/>
          <ac:spMkLst>
            <pc:docMk/>
            <pc:sldMk cId="2790807537" sldId="392"/>
            <ac:spMk id="5" creationId="{7C31F08F-99CE-47AD-95F5-A3FFDCD15DB1}"/>
          </ac:spMkLst>
        </pc:spChg>
        <pc:spChg chg="mod">
          <ac:chgData name="Christina Morrow" userId="43989237-7c22-4017-8756-22442f7f3983" providerId="ADAL" clId="{A2ECBB6D-F327-427A-A926-2377637F8B6F}" dt="2020-10-15T20:42:35.473" v="518" actId="20577"/>
          <ac:spMkLst>
            <pc:docMk/>
            <pc:sldMk cId="2790807537" sldId="392"/>
            <ac:spMk id="25" creationId="{A9509B50-C5BC-4A22-A371-48787DE55940}"/>
          </ac:spMkLst>
        </pc:spChg>
        <pc:spChg chg="mod">
          <ac:chgData name="Christina Morrow" userId="43989237-7c22-4017-8756-22442f7f3983" providerId="ADAL" clId="{A2ECBB6D-F327-427A-A926-2377637F8B6F}" dt="2020-10-15T20:43:05.389" v="526" actId="20577"/>
          <ac:spMkLst>
            <pc:docMk/>
            <pc:sldMk cId="2790807537" sldId="392"/>
            <ac:spMk id="27" creationId="{78BDFEB1-81E3-4977-91D0-DA99C21D9130}"/>
          </ac:spMkLst>
        </pc:spChg>
        <pc:spChg chg="mod">
          <ac:chgData name="Christina Morrow" userId="43989237-7c22-4017-8756-22442f7f3983" providerId="ADAL" clId="{A2ECBB6D-F327-427A-A926-2377637F8B6F}" dt="2020-10-15T20:44:35.852" v="545" actId="20577"/>
          <ac:spMkLst>
            <pc:docMk/>
            <pc:sldMk cId="2790807537" sldId="392"/>
            <ac:spMk id="28" creationId="{AA902497-6D99-4615-94DA-68CD3200FE00}"/>
          </ac:spMkLst>
        </pc:spChg>
        <pc:spChg chg="mod">
          <ac:chgData name="Christina Morrow" userId="43989237-7c22-4017-8756-22442f7f3983" providerId="ADAL" clId="{A2ECBB6D-F327-427A-A926-2377637F8B6F}" dt="2020-10-15T20:44:02.113" v="536" actId="1076"/>
          <ac:spMkLst>
            <pc:docMk/>
            <pc:sldMk cId="2790807537" sldId="392"/>
            <ac:spMk id="30" creationId="{1947189F-E13C-4A20-941F-C6FBF6F3592C}"/>
          </ac:spMkLst>
        </pc:spChg>
        <pc:picChg chg="mod ord">
          <ac:chgData name="Christina Morrow" userId="43989237-7c22-4017-8756-22442f7f3983" providerId="ADAL" clId="{A2ECBB6D-F327-427A-A926-2377637F8B6F}" dt="2020-10-15T20:46:46.452" v="558" actId="1076"/>
          <ac:picMkLst>
            <pc:docMk/>
            <pc:sldMk cId="2790807537" sldId="392"/>
            <ac:picMk id="17" creationId="{4FC99840-82E6-4BCB-8362-A7CF5971A985}"/>
          </ac:picMkLst>
        </pc:picChg>
        <pc:picChg chg="mod ord">
          <ac:chgData name="Christina Morrow" userId="43989237-7c22-4017-8756-22442f7f3983" providerId="ADAL" clId="{A2ECBB6D-F327-427A-A926-2377637F8B6F}" dt="2020-10-15T20:45:45.608" v="552" actId="1076"/>
          <ac:picMkLst>
            <pc:docMk/>
            <pc:sldMk cId="2790807537" sldId="392"/>
            <ac:picMk id="19" creationId="{118E6644-AEB6-4C09-82A5-1ED9F343341C}"/>
          </ac:picMkLst>
        </pc:picChg>
        <pc:picChg chg="mod ord">
          <ac:chgData name="Christina Morrow" userId="43989237-7c22-4017-8756-22442f7f3983" providerId="ADAL" clId="{A2ECBB6D-F327-427A-A926-2377637F8B6F}" dt="2020-10-15T20:42:30.771" v="516" actId="1076"/>
          <ac:picMkLst>
            <pc:docMk/>
            <pc:sldMk cId="2790807537" sldId="392"/>
            <ac:picMk id="23" creationId="{D9580F9E-184C-41A0-A5BD-DFDD87873FE0}"/>
          </ac:picMkLst>
        </pc:picChg>
        <pc:picChg chg="mod ord">
          <ac:chgData name="Christina Morrow" userId="43989237-7c22-4017-8756-22442f7f3983" providerId="ADAL" clId="{A2ECBB6D-F327-427A-A926-2377637F8B6F}" dt="2020-10-15T20:45:05.474" v="549" actId="1076"/>
          <ac:picMkLst>
            <pc:docMk/>
            <pc:sldMk cId="2790807537" sldId="392"/>
            <ac:picMk id="29" creationId="{DCC78324-7268-42FE-B12E-01AACB493E6A}"/>
          </ac:picMkLst>
        </pc:picChg>
      </pc:sldChg>
      <pc:sldChg chg="addSp delSp modSp add mod ord">
        <pc:chgData name="Christina Morrow" userId="43989237-7c22-4017-8756-22442f7f3983" providerId="ADAL" clId="{A2ECBB6D-F327-427A-A926-2377637F8B6F}" dt="2020-10-15T21:52:13.230" v="802"/>
        <pc:sldMkLst>
          <pc:docMk/>
          <pc:sldMk cId="3325419795" sldId="393"/>
        </pc:sldMkLst>
        <pc:spChg chg="del">
          <ac:chgData name="Christina Morrow" userId="43989237-7c22-4017-8756-22442f7f3983" providerId="ADAL" clId="{A2ECBB6D-F327-427A-A926-2377637F8B6F}" dt="2020-10-15T21:36:37.092" v="785" actId="478"/>
          <ac:spMkLst>
            <pc:docMk/>
            <pc:sldMk cId="3325419795" sldId="393"/>
            <ac:spMk id="2" creationId="{DAA2D33C-2500-438B-87F7-224239775BA0}"/>
          </ac:spMkLst>
        </pc:spChg>
        <pc:spChg chg="mod">
          <ac:chgData name="Christina Morrow" userId="43989237-7c22-4017-8756-22442f7f3983" providerId="ADAL" clId="{A2ECBB6D-F327-427A-A926-2377637F8B6F}" dt="2020-10-15T21:28:35.269" v="697" actId="14100"/>
          <ac:spMkLst>
            <pc:docMk/>
            <pc:sldMk cId="3325419795" sldId="393"/>
            <ac:spMk id="5" creationId="{605D45F9-3A74-4DD1-B524-2EE8034A8046}"/>
          </ac:spMkLst>
        </pc:spChg>
        <pc:spChg chg="add mod ord">
          <ac:chgData name="Christina Morrow" userId="43989237-7c22-4017-8756-22442f7f3983" providerId="ADAL" clId="{A2ECBB6D-F327-427A-A926-2377637F8B6F}" dt="2020-10-15T21:35:10.836" v="775" actId="14100"/>
          <ac:spMkLst>
            <pc:docMk/>
            <pc:sldMk cId="3325419795" sldId="393"/>
            <ac:spMk id="8" creationId="{5F55F1B1-2353-4140-858D-1CB77D850C6E}"/>
          </ac:spMkLst>
        </pc:spChg>
        <pc:spChg chg="add mod">
          <ac:chgData name="Christina Morrow" userId="43989237-7c22-4017-8756-22442f7f3983" providerId="ADAL" clId="{A2ECBB6D-F327-427A-A926-2377637F8B6F}" dt="2020-10-15T21:34:03.828" v="755" actId="338"/>
          <ac:spMkLst>
            <pc:docMk/>
            <pc:sldMk cId="3325419795" sldId="393"/>
            <ac:spMk id="12" creationId="{3062722C-BF62-4D6D-A8C4-AB034717B246}"/>
          </ac:spMkLst>
        </pc:spChg>
        <pc:spChg chg="add mod ord topLvl">
          <ac:chgData name="Christina Morrow" userId="43989237-7c22-4017-8756-22442f7f3983" providerId="ADAL" clId="{A2ECBB6D-F327-427A-A926-2377637F8B6F}" dt="2020-10-15T21:35:36.924" v="780" actId="14100"/>
          <ac:spMkLst>
            <pc:docMk/>
            <pc:sldMk cId="3325419795" sldId="393"/>
            <ac:spMk id="14" creationId="{C40EAD2C-FA86-41E0-8F2D-C892CB550743}"/>
          </ac:spMkLst>
        </pc:spChg>
        <pc:spChg chg="add mod">
          <ac:chgData name="Christina Morrow" userId="43989237-7c22-4017-8756-22442f7f3983" providerId="ADAL" clId="{A2ECBB6D-F327-427A-A926-2377637F8B6F}" dt="2020-10-15T21:30:47.140" v="715" actId="1076"/>
          <ac:spMkLst>
            <pc:docMk/>
            <pc:sldMk cId="3325419795" sldId="393"/>
            <ac:spMk id="25" creationId="{798A390F-F298-46B3-8960-2C8726C0F35A}"/>
          </ac:spMkLst>
        </pc:spChg>
        <pc:spChg chg="add mod">
          <ac:chgData name="Christina Morrow" userId="43989237-7c22-4017-8756-22442f7f3983" providerId="ADAL" clId="{A2ECBB6D-F327-427A-A926-2377637F8B6F}" dt="2020-10-15T21:29:48.765" v="713" actId="164"/>
          <ac:spMkLst>
            <pc:docMk/>
            <pc:sldMk cId="3325419795" sldId="393"/>
            <ac:spMk id="27" creationId="{43F80DB4-77C7-4D9D-8418-D43A97E9A338}"/>
          </ac:spMkLst>
        </pc:spChg>
        <pc:spChg chg="add mod">
          <ac:chgData name="Christina Morrow" userId="43989237-7c22-4017-8756-22442f7f3983" providerId="ADAL" clId="{A2ECBB6D-F327-427A-A926-2377637F8B6F}" dt="2020-10-15T21:30:50.581" v="717" actId="1076"/>
          <ac:spMkLst>
            <pc:docMk/>
            <pc:sldMk cId="3325419795" sldId="393"/>
            <ac:spMk id="30" creationId="{6BA068D7-1095-48DB-A18B-7B8C2E4B5DCA}"/>
          </ac:spMkLst>
        </pc:spChg>
        <pc:spChg chg="add mod">
          <ac:chgData name="Christina Morrow" userId="43989237-7c22-4017-8756-22442f7f3983" providerId="ADAL" clId="{A2ECBB6D-F327-427A-A926-2377637F8B6F}" dt="2020-10-15T21:31:03.312" v="722" actId="14100"/>
          <ac:spMkLst>
            <pc:docMk/>
            <pc:sldMk cId="3325419795" sldId="393"/>
            <ac:spMk id="32" creationId="{489C0504-D3C6-4DB9-B6A5-C4E2C618E700}"/>
          </ac:spMkLst>
        </pc:spChg>
        <pc:spChg chg="add mod">
          <ac:chgData name="Christina Morrow" userId="43989237-7c22-4017-8756-22442f7f3983" providerId="ADAL" clId="{A2ECBB6D-F327-427A-A926-2377637F8B6F}" dt="2020-10-15T21:31:11.666" v="725" actId="14100"/>
          <ac:spMkLst>
            <pc:docMk/>
            <pc:sldMk cId="3325419795" sldId="393"/>
            <ac:spMk id="34" creationId="{C9CD7079-E290-44EF-9F93-A1DF22BD1AFE}"/>
          </ac:spMkLst>
        </pc:spChg>
        <pc:spChg chg="add mod ord">
          <ac:chgData name="Christina Morrow" userId="43989237-7c22-4017-8756-22442f7f3983" providerId="ADAL" clId="{A2ECBB6D-F327-427A-A926-2377637F8B6F}" dt="2020-10-15T21:35:30.279" v="778" actId="14100"/>
          <ac:spMkLst>
            <pc:docMk/>
            <pc:sldMk cId="3325419795" sldId="393"/>
            <ac:spMk id="36" creationId="{6AD3B3F7-9549-47EA-906C-08720AD3FB3E}"/>
          </ac:spMkLst>
        </pc:spChg>
        <pc:spChg chg="mod">
          <ac:chgData name="Christina Morrow" userId="43989237-7c22-4017-8756-22442f7f3983" providerId="ADAL" clId="{A2ECBB6D-F327-427A-A926-2377637F8B6F}" dt="2020-10-15T21:32:15.425" v="737"/>
          <ac:spMkLst>
            <pc:docMk/>
            <pc:sldMk cId="3325419795" sldId="393"/>
            <ac:spMk id="38" creationId="{6C5A3D76-A152-4A8D-91EB-467A023753EF}"/>
          </ac:spMkLst>
        </pc:spChg>
        <pc:spChg chg="mod">
          <ac:chgData name="Christina Morrow" userId="43989237-7c22-4017-8756-22442f7f3983" providerId="ADAL" clId="{A2ECBB6D-F327-427A-A926-2377637F8B6F}" dt="2020-10-15T21:32:15.425" v="737"/>
          <ac:spMkLst>
            <pc:docMk/>
            <pc:sldMk cId="3325419795" sldId="393"/>
            <ac:spMk id="39" creationId="{CE8E1954-CCBF-49FF-8C33-B295E9E9BA23}"/>
          </ac:spMkLst>
        </pc:spChg>
        <pc:spChg chg="add mod">
          <ac:chgData name="Christina Morrow" userId="43989237-7c22-4017-8756-22442f7f3983" providerId="ADAL" clId="{A2ECBB6D-F327-427A-A926-2377637F8B6F}" dt="2020-10-15T21:36:47.088" v="787"/>
          <ac:spMkLst>
            <pc:docMk/>
            <pc:sldMk cId="3325419795" sldId="393"/>
            <ac:spMk id="42" creationId="{81115817-7B29-4AA9-A72A-11A68EEDEE06}"/>
          </ac:spMkLst>
        </pc:spChg>
        <pc:grpChg chg="add mod ord topLvl">
          <ac:chgData name="Christina Morrow" userId="43989237-7c22-4017-8756-22442f7f3983" providerId="ADAL" clId="{A2ECBB6D-F327-427A-A926-2377637F8B6F}" dt="2020-10-15T21:35:16.148" v="776" actId="1076"/>
          <ac:grpSpMkLst>
            <pc:docMk/>
            <pc:sldMk cId="3325419795" sldId="393"/>
            <ac:grpSpMk id="15" creationId="{B14C1B8E-7C31-4DDF-AEB2-B42C403F8504}"/>
          </ac:grpSpMkLst>
        </pc:grpChg>
        <pc:grpChg chg="add del mod">
          <ac:chgData name="Christina Morrow" userId="43989237-7c22-4017-8756-22442f7f3983" providerId="ADAL" clId="{A2ECBB6D-F327-427A-A926-2377637F8B6F}" dt="2020-10-15T21:31:24.632" v="726" actId="165"/>
          <ac:grpSpMkLst>
            <pc:docMk/>
            <pc:sldMk cId="3325419795" sldId="393"/>
            <ac:grpSpMk id="16" creationId="{727C4ED1-1B6B-44E5-8721-21958433AC91}"/>
          </ac:grpSpMkLst>
        </pc:grpChg>
        <pc:grpChg chg="add mod">
          <ac:chgData name="Christina Morrow" userId="43989237-7c22-4017-8756-22442f7f3983" providerId="ADAL" clId="{A2ECBB6D-F327-427A-A926-2377637F8B6F}" dt="2020-10-15T21:29:59.388" v="714" actId="1076"/>
          <ac:grpSpMkLst>
            <pc:docMk/>
            <pc:sldMk cId="3325419795" sldId="393"/>
            <ac:grpSpMk id="28" creationId="{62EAF22D-DF9D-4BAC-996A-7D7AC7365A3C}"/>
          </ac:grpSpMkLst>
        </pc:grpChg>
        <pc:grpChg chg="add mod ord">
          <ac:chgData name="Christina Morrow" userId="43989237-7c22-4017-8756-22442f7f3983" providerId="ADAL" clId="{A2ECBB6D-F327-427A-A926-2377637F8B6F}" dt="2020-10-15T21:33:37.923" v="751" actId="14100"/>
          <ac:grpSpMkLst>
            <pc:docMk/>
            <pc:sldMk cId="3325419795" sldId="393"/>
            <ac:grpSpMk id="37" creationId="{EC9317EC-2AC2-47D4-BD54-5E3421AABEE9}"/>
          </ac:grpSpMkLst>
        </pc:grpChg>
        <pc:grpChg chg="add mod">
          <ac:chgData name="Christina Morrow" userId="43989237-7c22-4017-8756-22442f7f3983" providerId="ADAL" clId="{A2ECBB6D-F327-427A-A926-2377637F8B6F}" dt="2020-10-15T21:34:03.828" v="755" actId="338"/>
          <ac:grpSpMkLst>
            <pc:docMk/>
            <pc:sldMk cId="3325419795" sldId="393"/>
            <ac:grpSpMk id="40" creationId="{E16286D6-5F37-4E99-8539-FFD81688EDD7}"/>
          </ac:grpSpMkLst>
        </pc:grpChg>
        <pc:picChg chg="del">
          <ac:chgData name="Christina Morrow" userId="43989237-7c22-4017-8756-22442f7f3983" providerId="ADAL" clId="{A2ECBB6D-F327-427A-A926-2377637F8B6F}" dt="2020-10-15T21:20:41.926" v="565" actId="478"/>
          <ac:picMkLst>
            <pc:docMk/>
            <pc:sldMk cId="3325419795" sldId="393"/>
            <ac:picMk id="4" creationId="{5E3F9760-C357-45B6-8A03-2AE34C2A9C77}"/>
          </ac:picMkLst>
        </pc:picChg>
        <pc:picChg chg="add mod ord topLvl">
          <ac:chgData name="Christina Morrow" userId="43989237-7c22-4017-8756-22442f7f3983" providerId="ADAL" clId="{A2ECBB6D-F327-427A-A926-2377637F8B6F}" dt="2020-10-15T21:35:33.719" v="779" actId="166"/>
          <ac:picMkLst>
            <pc:docMk/>
            <pc:sldMk cId="3325419795" sldId="393"/>
            <ac:picMk id="7" creationId="{5D483187-EA06-4DDC-90EC-DE8D6B2A62E5}"/>
          </ac:picMkLst>
        </pc:picChg>
        <pc:picChg chg="del">
          <ac:chgData name="Christina Morrow" userId="43989237-7c22-4017-8756-22442f7f3983" providerId="ADAL" clId="{A2ECBB6D-F327-427A-A926-2377637F8B6F}" dt="2020-10-15T21:20:42.544" v="566" actId="478"/>
          <ac:picMkLst>
            <pc:docMk/>
            <pc:sldMk cId="3325419795" sldId="393"/>
            <ac:picMk id="9" creationId="{3EF53148-24EA-4C88-811B-61597605FD59}"/>
          </ac:picMkLst>
        </pc:picChg>
        <pc:picChg chg="add del mod">
          <ac:chgData name="Christina Morrow" userId="43989237-7c22-4017-8756-22442f7f3983" providerId="ADAL" clId="{A2ECBB6D-F327-427A-A926-2377637F8B6F}" dt="2020-10-15T21:27:14.887" v="630" actId="478"/>
          <ac:picMkLst>
            <pc:docMk/>
            <pc:sldMk cId="3325419795" sldId="393"/>
            <ac:picMk id="18" creationId="{B33CA534-AE01-4D6F-A230-0C40C2D040B2}"/>
          </ac:picMkLst>
        </pc:picChg>
        <pc:picChg chg="add del mod">
          <ac:chgData name="Christina Morrow" userId="43989237-7c22-4017-8756-22442f7f3983" providerId="ADAL" clId="{A2ECBB6D-F327-427A-A926-2377637F8B6F}" dt="2020-10-15T21:27:14.244" v="628" actId="478"/>
          <ac:picMkLst>
            <pc:docMk/>
            <pc:sldMk cId="3325419795" sldId="393"/>
            <ac:picMk id="20" creationId="{DDEBD4FC-D33E-4D7C-A383-81847F7BD445}"/>
          </ac:picMkLst>
        </pc:picChg>
        <pc:picChg chg="add mod">
          <ac:chgData name="Christina Morrow" userId="43989237-7c22-4017-8756-22442f7f3983" providerId="ADAL" clId="{A2ECBB6D-F327-427A-A926-2377637F8B6F}" dt="2020-10-15T21:28:46.802" v="701" actId="1076"/>
          <ac:picMkLst>
            <pc:docMk/>
            <pc:sldMk cId="3325419795" sldId="393"/>
            <ac:picMk id="22" creationId="{C5A269AD-4344-415E-AB8C-4503A8BF4A38}"/>
          </ac:picMkLst>
        </pc:picChg>
        <pc:picChg chg="add mod modCrop">
          <ac:chgData name="Christina Morrow" userId="43989237-7c22-4017-8756-22442f7f3983" providerId="ADAL" clId="{A2ECBB6D-F327-427A-A926-2377637F8B6F}" dt="2020-10-15T21:29:48.765" v="713" actId="164"/>
          <ac:picMkLst>
            <pc:docMk/>
            <pc:sldMk cId="3325419795" sldId="393"/>
            <ac:picMk id="24" creationId="{D5D7618C-A5A2-4BA7-8864-D0A13DE28629}"/>
          </ac:picMkLst>
        </pc:picChg>
      </pc:sldChg>
      <pc:sldChg chg="add del">
        <pc:chgData name="Christina Morrow" userId="43989237-7c22-4017-8756-22442f7f3983" providerId="ADAL" clId="{A2ECBB6D-F327-427A-A926-2377637F8B6F}" dt="2020-10-15T21:20:47.010" v="568"/>
        <pc:sldMkLst>
          <pc:docMk/>
          <pc:sldMk cId="691432891" sldId="394"/>
        </pc:sldMkLst>
      </pc:sldChg>
    </pc:docChg>
  </pc:docChgLst>
  <pc:docChgLst>
    <pc:chgData name="Christina Morrow" userId="S::cjm18bn@my.fsu.edu::43989237-7c22-4017-8756-22442f7f3983" providerId="AD" clId="Web-{C4CE3143-B6AA-21E3-AA36-24DFFAE290A6}"/>
    <pc:docChg chg="addSld modSld sldOrd modSection">
      <pc:chgData name="Christina Morrow" userId="S::cjm18bn@my.fsu.edu::43989237-7c22-4017-8756-22442f7f3983" providerId="AD" clId="Web-{C4CE3143-B6AA-21E3-AA36-24DFFAE290A6}" dt="2020-10-01T15:42:31.731" v="74" actId="20577"/>
      <pc:docMkLst>
        <pc:docMk/>
      </pc:docMkLst>
      <pc:sldChg chg="delSp modSp modNotes">
        <pc:chgData name="Christina Morrow" userId="S::cjm18bn@my.fsu.edu::43989237-7c22-4017-8756-22442f7f3983" providerId="AD" clId="Web-{C4CE3143-B6AA-21E3-AA36-24DFFAE290A6}" dt="2020-10-01T15:41:27.464" v="71"/>
        <pc:sldMkLst>
          <pc:docMk/>
          <pc:sldMk cId="2525901036" sldId="291"/>
        </pc:sldMkLst>
        <pc:spChg chg="del mod">
          <ac:chgData name="Christina Morrow" userId="S::cjm18bn@my.fsu.edu::43989237-7c22-4017-8756-22442f7f3983" providerId="AD" clId="Web-{C4CE3143-B6AA-21E3-AA36-24DFFAE290A6}" dt="2020-10-01T15:37:34.802" v="5"/>
          <ac:spMkLst>
            <pc:docMk/>
            <pc:sldMk cId="2525901036" sldId="291"/>
            <ac:spMk id="73" creationId="{A2DCBD34-9120-4A9D-9D56-FB1530E37E06}"/>
          </ac:spMkLst>
        </pc:spChg>
      </pc:sldChg>
      <pc:sldChg chg="delSp modSp">
        <pc:chgData name="Christina Morrow" userId="S::cjm18bn@my.fsu.edu::43989237-7c22-4017-8756-22442f7f3983" providerId="AD" clId="Web-{C4CE3143-B6AA-21E3-AA36-24DFFAE290A6}" dt="2020-10-01T15:37:34.677" v="1"/>
        <pc:sldMkLst>
          <pc:docMk/>
          <pc:sldMk cId="2067965072" sldId="333"/>
        </pc:sldMkLst>
        <pc:spChg chg="del mod">
          <ac:chgData name="Christina Morrow" userId="S::cjm18bn@my.fsu.edu::43989237-7c22-4017-8756-22442f7f3983" providerId="AD" clId="Web-{C4CE3143-B6AA-21E3-AA36-24DFFAE290A6}" dt="2020-10-01T15:37:34.677" v="1"/>
          <ac:spMkLst>
            <pc:docMk/>
            <pc:sldMk cId="2067965072" sldId="333"/>
            <ac:spMk id="19" creationId="{7BD04F3E-04FA-42D0-A64B-7A040954D0B9}"/>
          </ac:spMkLst>
        </pc:spChg>
      </pc:sldChg>
      <pc:sldChg chg="delSp modSp">
        <pc:chgData name="Christina Morrow" userId="S::cjm18bn@my.fsu.edu::43989237-7c22-4017-8756-22442f7f3983" providerId="AD" clId="Web-{C4CE3143-B6AA-21E3-AA36-24DFFAE290A6}" dt="2020-10-01T15:42:31.731" v="74" actId="20577"/>
        <pc:sldMkLst>
          <pc:docMk/>
          <pc:sldMk cId="3331507607" sldId="338"/>
        </pc:sldMkLst>
        <pc:spChg chg="mod">
          <ac:chgData name="Christina Morrow" userId="S::cjm18bn@my.fsu.edu::43989237-7c22-4017-8756-22442f7f3983" providerId="AD" clId="Web-{C4CE3143-B6AA-21E3-AA36-24DFFAE290A6}" dt="2020-10-01T15:42:31.731" v="74" actId="20577"/>
          <ac:spMkLst>
            <pc:docMk/>
            <pc:sldMk cId="3331507607" sldId="338"/>
            <ac:spMk id="64" creationId="{39437626-6A8B-4362-9007-30EB76B6E331}"/>
          </ac:spMkLst>
        </pc:spChg>
        <pc:picChg chg="del">
          <ac:chgData name="Christina Morrow" userId="S::cjm18bn@my.fsu.edu::43989237-7c22-4017-8756-22442f7f3983" providerId="AD" clId="Web-{C4CE3143-B6AA-21E3-AA36-24DFFAE290A6}" dt="2020-10-01T15:41:27.495" v="72"/>
          <ac:picMkLst>
            <pc:docMk/>
            <pc:sldMk cId="3331507607" sldId="338"/>
            <ac:picMk id="22" creationId="{11033D74-0ED9-49C2-A0AF-6DD2F68BFB16}"/>
          </ac:picMkLst>
        </pc:picChg>
      </pc:sldChg>
      <pc:sldChg chg="delSp modSp">
        <pc:chgData name="Christina Morrow" userId="S::cjm18bn@my.fsu.edu::43989237-7c22-4017-8756-22442f7f3983" providerId="AD" clId="Web-{C4CE3143-B6AA-21E3-AA36-24DFFAE290A6}" dt="2020-10-01T15:37:34.739" v="3"/>
        <pc:sldMkLst>
          <pc:docMk/>
          <pc:sldMk cId="101264420" sldId="343"/>
        </pc:sldMkLst>
        <pc:spChg chg="del mod">
          <ac:chgData name="Christina Morrow" userId="S::cjm18bn@my.fsu.edu::43989237-7c22-4017-8756-22442f7f3983" providerId="AD" clId="Web-{C4CE3143-B6AA-21E3-AA36-24DFFAE290A6}" dt="2020-10-01T15:37:34.739" v="3"/>
          <ac:spMkLst>
            <pc:docMk/>
            <pc:sldMk cId="101264420" sldId="343"/>
            <ac:spMk id="7" creationId="{DAE614F1-7F4A-405D-80CC-E96DC5850D8B}"/>
          </ac:spMkLst>
        </pc:spChg>
      </pc:sldChg>
      <pc:sldChg chg="delSp">
        <pc:chgData name="Christina Morrow" userId="S::cjm18bn@my.fsu.edu::43989237-7c22-4017-8756-22442f7f3983" providerId="AD" clId="Web-{C4CE3143-B6AA-21E3-AA36-24DFFAE290A6}" dt="2020-10-01T15:38:28.225" v="40"/>
        <pc:sldMkLst>
          <pc:docMk/>
          <pc:sldMk cId="377672464" sldId="344"/>
        </pc:sldMkLst>
        <pc:spChg chg="del">
          <ac:chgData name="Christina Morrow" userId="S::cjm18bn@my.fsu.edu::43989237-7c22-4017-8756-22442f7f3983" providerId="AD" clId="Web-{C4CE3143-B6AA-21E3-AA36-24DFFAE290A6}" dt="2020-10-01T15:37:34.817" v="6"/>
          <ac:spMkLst>
            <pc:docMk/>
            <pc:sldMk cId="377672464" sldId="344"/>
            <ac:spMk id="2" creationId="{A34906F3-4E66-4989-A882-94F0B1442687}"/>
          </ac:spMkLst>
        </pc:spChg>
        <pc:picChg chg="del">
          <ac:chgData name="Christina Morrow" userId="S::cjm18bn@my.fsu.edu::43989237-7c22-4017-8756-22442f7f3983" providerId="AD" clId="Web-{C4CE3143-B6AA-21E3-AA36-24DFFAE290A6}" dt="2020-10-01T15:38:28.225" v="40"/>
          <ac:picMkLst>
            <pc:docMk/>
            <pc:sldMk cId="377672464" sldId="344"/>
            <ac:picMk id="46" creationId="{FDA613FE-EB7E-49F7-A76C-7AB948066455}"/>
          </ac:picMkLst>
        </pc:picChg>
      </pc:sldChg>
      <pc:sldChg chg="delSp">
        <pc:chgData name="Christina Morrow" userId="S::cjm18bn@my.fsu.edu::43989237-7c22-4017-8756-22442f7f3983" providerId="AD" clId="Web-{C4CE3143-B6AA-21E3-AA36-24DFFAE290A6}" dt="2020-10-01T15:37:34.880" v="8"/>
        <pc:sldMkLst>
          <pc:docMk/>
          <pc:sldMk cId="865590915" sldId="346"/>
        </pc:sldMkLst>
        <pc:spChg chg="del">
          <ac:chgData name="Christina Morrow" userId="S::cjm18bn@my.fsu.edu::43989237-7c22-4017-8756-22442f7f3983" providerId="AD" clId="Web-{C4CE3143-B6AA-21E3-AA36-24DFFAE290A6}" dt="2020-10-01T15:37:34.849" v="7"/>
          <ac:spMkLst>
            <pc:docMk/>
            <pc:sldMk cId="865590915" sldId="346"/>
            <ac:spMk id="2" creationId="{A34906F3-4E66-4989-A882-94F0B1442687}"/>
          </ac:spMkLst>
        </pc:spChg>
        <pc:picChg chg="del">
          <ac:chgData name="Christina Morrow" userId="S::cjm18bn@my.fsu.edu::43989237-7c22-4017-8756-22442f7f3983" providerId="AD" clId="Web-{C4CE3143-B6AA-21E3-AA36-24DFFAE290A6}" dt="2020-10-01T15:37:34.880" v="8"/>
          <ac:picMkLst>
            <pc:docMk/>
            <pc:sldMk cId="865590915" sldId="346"/>
            <ac:picMk id="46" creationId="{FDA613FE-EB7E-49F7-A76C-7AB948066455}"/>
          </ac:picMkLst>
        </pc:picChg>
      </pc:sldChg>
      <pc:sldChg chg="delSp">
        <pc:chgData name="Christina Morrow" userId="S::cjm18bn@my.fsu.edu::43989237-7c22-4017-8756-22442f7f3983" providerId="AD" clId="Web-{C4CE3143-B6AA-21E3-AA36-24DFFAE290A6}" dt="2020-10-01T15:37:44.630" v="9"/>
        <pc:sldMkLst>
          <pc:docMk/>
          <pc:sldMk cId="3708470674" sldId="347"/>
        </pc:sldMkLst>
        <pc:picChg chg="del">
          <ac:chgData name="Christina Morrow" userId="S::cjm18bn@my.fsu.edu::43989237-7c22-4017-8756-22442f7f3983" providerId="AD" clId="Web-{C4CE3143-B6AA-21E3-AA36-24DFFAE290A6}" dt="2020-10-01T15:37:44.630" v="9"/>
          <ac:picMkLst>
            <pc:docMk/>
            <pc:sldMk cId="3708470674" sldId="347"/>
            <ac:picMk id="46" creationId="{FDA613FE-EB7E-49F7-A76C-7AB948066455}"/>
          </ac:picMkLst>
        </pc:picChg>
      </pc:sldChg>
      <pc:sldChg chg="delSp">
        <pc:chgData name="Christina Morrow" userId="S::cjm18bn@my.fsu.edu::43989237-7c22-4017-8756-22442f7f3983" providerId="AD" clId="Web-{C4CE3143-B6AA-21E3-AA36-24DFFAE290A6}" dt="2020-10-01T15:37:46.568" v="10"/>
        <pc:sldMkLst>
          <pc:docMk/>
          <pc:sldMk cId="1156723759" sldId="348"/>
        </pc:sldMkLst>
        <pc:picChg chg="del">
          <ac:chgData name="Christina Morrow" userId="S::cjm18bn@my.fsu.edu::43989237-7c22-4017-8756-22442f7f3983" providerId="AD" clId="Web-{C4CE3143-B6AA-21E3-AA36-24DFFAE290A6}" dt="2020-10-01T15:37:46.568" v="10"/>
          <ac:picMkLst>
            <pc:docMk/>
            <pc:sldMk cId="1156723759" sldId="348"/>
            <ac:picMk id="46" creationId="{FDA613FE-EB7E-49F7-A76C-7AB948066455}"/>
          </ac:picMkLst>
        </pc:picChg>
      </pc:sldChg>
      <pc:sldChg chg="delSp">
        <pc:chgData name="Christina Morrow" userId="S::cjm18bn@my.fsu.edu::43989237-7c22-4017-8756-22442f7f3983" providerId="AD" clId="Web-{C4CE3143-B6AA-21E3-AA36-24DFFAE290A6}" dt="2020-10-01T15:37:46.583" v="11"/>
        <pc:sldMkLst>
          <pc:docMk/>
          <pc:sldMk cId="3797083435" sldId="349"/>
        </pc:sldMkLst>
        <pc:picChg chg="del">
          <ac:chgData name="Christina Morrow" userId="S::cjm18bn@my.fsu.edu::43989237-7c22-4017-8756-22442f7f3983" providerId="AD" clId="Web-{C4CE3143-B6AA-21E3-AA36-24DFFAE290A6}" dt="2020-10-01T15:37:46.583" v="11"/>
          <ac:picMkLst>
            <pc:docMk/>
            <pc:sldMk cId="3797083435" sldId="349"/>
            <ac:picMk id="46" creationId="{FDA613FE-EB7E-49F7-A76C-7AB948066455}"/>
          </ac:picMkLst>
        </pc:picChg>
      </pc:sldChg>
      <pc:sldChg chg="addSp delSp modSp add ord replId">
        <pc:chgData name="Christina Morrow" userId="S::cjm18bn@my.fsu.edu::43989237-7c22-4017-8756-22442f7f3983" providerId="AD" clId="Web-{C4CE3143-B6AA-21E3-AA36-24DFFAE290A6}" dt="2020-10-01T15:40:24.040" v="66"/>
        <pc:sldMkLst>
          <pc:docMk/>
          <pc:sldMk cId="921399959" sldId="351"/>
        </pc:sldMkLst>
        <pc:spChg chg="del">
          <ac:chgData name="Christina Morrow" userId="S::cjm18bn@my.fsu.edu::43989237-7c22-4017-8756-22442f7f3983" providerId="AD" clId="Web-{C4CE3143-B6AA-21E3-AA36-24DFFAE290A6}" dt="2020-10-01T15:38:22.350" v="39"/>
          <ac:spMkLst>
            <pc:docMk/>
            <pc:sldMk cId="921399959" sldId="351"/>
            <ac:spMk id="4" creationId="{74FE5812-24D2-47D3-860D-1A4EE662DCFA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2.350" v="38"/>
          <ac:spMkLst>
            <pc:docMk/>
            <pc:sldMk cId="921399959" sldId="351"/>
            <ac:spMk id="5" creationId="{E43C3169-89CC-4FC8-B1B0-7F3A2E0DC773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2.350" v="37"/>
          <ac:spMkLst>
            <pc:docMk/>
            <pc:sldMk cId="921399959" sldId="351"/>
            <ac:spMk id="7" creationId="{7E33889C-78B7-4695-938F-D5FFD68EDEE3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2.350" v="36"/>
          <ac:spMkLst>
            <pc:docMk/>
            <pc:sldMk cId="921399959" sldId="351"/>
            <ac:spMk id="8" creationId="{CE0C2226-21CC-4166-926E-25BB7F334548}"/>
          </ac:spMkLst>
        </pc:spChg>
        <pc:spChg chg="add">
          <ac:chgData name="Christina Morrow" userId="S::cjm18bn@my.fsu.edu::43989237-7c22-4017-8756-22442f7f3983" providerId="AD" clId="Web-{C4CE3143-B6AA-21E3-AA36-24DFFAE290A6}" dt="2020-10-01T15:39:41.133" v="51"/>
          <ac:spMkLst>
            <pc:docMk/>
            <pc:sldMk cId="921399959" sldId="351"/>
            <ac:spMk id="9" creationId="{A4A61034-DEAE-433A-A78F-5EEEE5141495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2.350" v="35"/>
          <ac:spMkLst>
            <pc:docMk/>
            <pc:sldMk cId="921399959" sldId="351"/>
            <ac:spMk id="10" creationId="{5CEE9E93-B79C-46EA-9A0A-462F9F0C3884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2.350" v="34"/>
          <ac:spMkLst>
            <pc:docMk/>
            <pc:sldMk cId="921399959" sldId="351"/>
            <ac:spMk id="12" creationId="{1265D519-42DA-4D8B-99BC-A07BF88F2775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2.350" v="33"/>
          <ac:spMkLst>
            <pc:docMk/>
            <pc:sldMk cId="921399959" sldId="351"/>
            <ac:spMk id="13" creationId="{6D3641DD-5C9D-4296-B82A-5F77516D7008}"/>
          </ac:spMkLst>
        </pc:spChg>
        <pc:spChg chg="mod">
          <ac:chgData name="Christina Morrow" userId="S::cjm18bn@my.fsu.edu::43989237-7c22-4017-8756-22442f7f3983" providerId="AD" clId="Web-{C4CE3143-B6AA-21E3-AA36-24DFFAE290A6}" dt="2020-10-01T15:40:24.009" v="65" actId="1076"/>
          <ac:spMkLst>
            <pc:docMk/>
            <pc:sldMk cId="921399959" sldId="351"/>
            <ac:spMk id="14" creationId="{5467BE28-0ADA-4F38-9E14-24108F6ECDE4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1.272" v="32"/>
          <ac:spMkLst>
            <pc:docMk/>
            <pc:sldMk cId="921399959" sldId="351"/>
            <ac:spMk id="19" creationId="{ED6A5BD5-17E1-401A-B3D9-0CF6F20D69BD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1.272" v="31"/>
          <ac:spMkLst>
            <pc:docMk/>
            <pc:sldMk cId="921399959" sldId="351"/>
            <ac:spMk id="22" creationId="{0ED3168B-8A83-4289-9927-C6EC933AA223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1.272" v="30"/>
          <ac:spMkLst>
            <pc:docMk/>
            <pc:sldMk cId="921399959" sldId="351"/>
            <ac:spMk id="46" creationId="{216E7BBB-943C-413A-8102-720D358F281E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1.272" v="29"/>
          <ac:spMkLst>
            <pc:docMk/>
            <pc:sldMk cId="921399959" sldId="351"/>
            <ac:spMk id="48" creationId="{5D29E174-53EA-4819-8BEF-80C60AD70E8A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1.272" v="28"/>
          <ac:spMkLst>
            <pc:docMk/>
            <pc:sldMk cId="921399959" sldId="351"/>
            <ac:spMk id="50" creationId="{91AABED5-FC1A-4A79-9668-D1B4FC0B8C11}"/>
          </ac:spMkLst>
        </pc:spChg>
        <pc:spChg chg="del">
          <ac:chgData name="Christina Morrow" userId="S::cjm18bn@my.fsu.edu::43989237-7c22-4017-8756-22442f7f3983" providerId="AD" clId="Web-{C4CE3143-B6AA-21E3-AA36-24DFFAE290A6}" dt="2020-10-01T15:38:21.272" v="27"/>
          <ac:spMkLst>
            <pc:docMk/>
            <pc:sldMk cId="921399959" sldId="351"/>
            <ac:spMk id="52" creationId="{78DB9F3D-A0EB-47A9-815F-DDA1829123F1}"/>
          </ac:spMkLst>
        </pc:spChg>
        <pc:picChg chg="add mod">
          <ac:chgData name="Christina Morrow" userId="S::cjm18bn@my.fsu.edu::43989237-7c22-4017-8756-22442f7f3983" providerId="AD" clId="Web-{C4CE3143-B6AA-21E3-AA36-24DFFAE290A6}" dt="2020-10-01T15:40:15.571" v="60" actId="1076"/>
          <ac:picMkLst>
            <pc:docMk/>
            <pc:sldMk cId="921399959" sldId="351"/>
            <ac:picMk id="2" creationId="{F0F52E29-0B0B-41FD-B739-906C1817944A}"/>
          </ac:picMkLst>
        </pc:picChg>
        <pc:picChg chg="add mod">
          <ac:chgData name="Christina Morrow" userId="S::cjm18bn@my.fsu.edu::43989237-7c22-4017-8756-22442f7f3983" providerId="AD" clId="Web-{C4CE3143-B6AA-21E3-AA36-24DFFAE290A6}" dt="2020-10-01T15:40:23.962" v="64" actId="1076"/>
          <ac:picMkLst>
            <pc:docMk/>
            <pc:sldMk cId="921399959" sldId="351"/>
            <ac:picMk id="6" creationId="{D589F77B-C8BD-483A-90D1-F43D1E2BBB4C}"/>
          </ac:picMkLst>
        </pc:picChg>
        <pc:picChg chg="del">
          <ac:chgData name="Christina Morrow" userId="S::cjm18bn@my.fsu.edu::43989237-7c22-4017-8756-22442f7f3983" providerId="AD" clId="Web-{C4CE3143-B6AA-21E3-AA36-24DFFAE290A6}" dt="2020-10-01T15:38:13.365" v="24"/>
          <ac:picMkLst>
            <pc:docMk/>
            <pc:sldMk cId="921399959" sldId="351"/>
            <ac:picMk id="16" creationId="{33B40A35-5FE5-43A5-80E5-5C109EF291C6}"/>
          </ac:picMkLst>
        </pc:picChg>
      </pc:sldChg>
    </pc:docChg>
  </pc:docChgLst>
  <pc:docChgLst>
    <pc:chgData name="Jayson Dickinson" userId="S::jpd15e@my.fsu.edu::bb046a4d-4549-4db5-9045-069b4e6b043b" providerId="AD" clId="Web-{DC0FC0B1-9274-7220-C403-0B807036FCDD}"/>
    <pc:docChg chg="modSld">
      <pc:chgData name="Jayson Dickinson" userId="S::jpd15e@my.fsu.edu::bb046a4d-4549-4db5-9045-069b4e6b043b" providerId="AD" clId="Web-{DC0FC0B1-9274-7220-C403-0B807036FCDD}" dt="2020-10-15T21:06:38.864" v="0" actId="1076"/>
      <pc:docMkLst>
        <pc:docMk/>
      </pc:docMkLst>
      <pc:sldChg chg="modSp">
        <pc:chgData name="Jayson Dickinson" userId="S::jpd15e@my.fsu.edu::bb046a4d-4549-4db5-9045-069b4e6b043b" providerId="AD" clId="Web-{DC0FC0B1-9274-7220-C403-0B807036FCDD}" dt="2020-10-15T21:06:38.864" v="0" actId="1076"/>
        <pc:sldMkLst>
          <pc:docMk/>
          <pc:sldMk cId="900610638" sldId="386"/>
        </pc:sldMkLst>
        <pc:picChg chg="mod">
          <ac:chgData name="Jayson Dickinson" userId="S::jpd15e@my.fsu.edu::bb046a4d-4549-4db5-9045-069b4e6b043b" providerId="AD" clId="Web-{DC0FC0B1-9274-7220-C403-0B807036FCDD}" dt="2020-10-15T21:06:38.864" v="0" actId="1076"/>
          <ac:picMkLst>
            <pc:docMk/>
            <pc:sldMk cId="900610638" sldId="386"/>
            <ac:picMk id="9" creationId="{3EF53148-24EA-4C88-811B-61597605FD59}"/>
          </ac:picMkLst>
        </pc:picChg>
      </pc:sldChg>
    </pc:docChg>
  </pc:docChgLst>
  <pc:docChgLst>
    <pc:chgData name="Christina Morrow" userId="S::cjm18bn@my.fsu.edu::43989237-7c22-4017-8756-22442f7f3983" providerId="AD" clId="Web-{A43F02E2-6D71-5DC8-D761-36998C48E00D}"/>
    <pc:docChg chg="modSld">
      <pc:chgData name="Christina Morrow" userId="S::cjm18bn@my.fsu.edu::43989237-7c22-4017-8756-22442f7f3983" providerId="AD" clId="Web-{A43F02E2-6D71-5DC8-D761-36998C48E00D}" dt="2020-10-15T19:19:13.608" v="6" actId="14100"/>
      <pc:docMkLst>
        <pc:docMk/>
      </pc:docMkLst>
      <pc:sldChg chg="addSp modSp">
        <pc:chgData name="Christina Morrow" userId="S::cjm18bn@my.fsu.edu::43989237-7c22-4017-8756-22442f7f3983" providerId="AD" clId="Web-{A43F02E2-6D71-5DC8-D761-36998C48E00D}" dt="2020-10-15T19:19:13.608" v="6" actId="14100"/>
        <pc:sldMkLst>
          <pc:docMk/>
          <pc:sldMk cId="3831810611" sldId="290"/>
        </pc:sldMkLst>
        <pc:spChg chg="mod">
          <ac:chgData name="Christina Morrow" userId="S::cjm18bn@my.fsu.edu::43989237-7c22-4017-8756-22442f7f3983" providerId="AD" clId="Web-{A43F02E2-6D71-5DC8-D761-36998C48E00D}" dt="2020-10-15T19:18:53.654" v="2" actId="1076"/>
          <ac:spMkLst>
            <pc:docMk/>
            <pc:sldMk cId="3831810611" sldId="290"/>
            <ac:spMk id="3" creationId="{D8997113-0285-436F-9DB1-88FCA6B92086}"/>
          </ac:spMkLst>
        </pc:spChg>
        <pc:cxnChg chg="add mod">
          <ac:chgData name="Christina Morrow" userId="S::cjm18bn@my.fsu.edu::43989237-7c22-4017-8756-22442f7f3983" providerId="AD" clId="Web-{A43F02E2-6D71-5DC8-D761-36998C48E00D}" dt="2020-10-15T19:19:13.608" v="6" actId="14100"/>
          <ac:cxnSpMkLst>
            <pc:docMk/>
            <pc:sldMk cId="3831810611" sldId="290"/>
            <ac:cxnSpMk id="4" creationId="{31DE3970-39A9-405D-9232-5EFA403BD345}"/>
          </ac:cxnSpMkLst>
        </pc:cxnChg>
      </pc:sldChg>
    </pc:docChg>
  </pc:docChgLst>
  <pc:docChgLst>
    <pc:chgData name="Christina Morrow" userId="S::cjm18bn@my.fsu.edu::43989237-7c22-4017-8756-22442f7f3983" providerId="AD" clId="Web-{CA520F70-8FE9-E628-8295-DC246E5DB951}"/>
    <pc:docChg chg="modSld">
      <pc:chgData name="Christina Morrow" userId="S::cjm18bn@my.fsu.edu::43989237-7c22-4017-8756-22442f7f3983" providerId="AD" clId="Web-{CA520F70-8FE9-E628-8295-DC246E5DB951}" dt="2020-10-01T16:06:01.551" v="6" actId="1076"/>
      <pc:docMkLst>
        <pc:docMk/>
      </pc:docMkLst>
      <pc:sldChg chg="modSp">
        <pc:chgData name="Christina Morrow" userId="S::cjm18bn@my.fsu.edu::43989237-7c22-4017-8756-22442f7f3983" providerId="AD" clId="Web-{CA520F70-8FE9-E628-8295-DC246E5DB951}" dt="2020-10-01T15:45:22.075" v="3" actId="1076"/>
        <pc:sldMkLst>
          <pc:docMk/>
          <pc:sldMk cId="2067965072" sldId="333"/>
        </pc:sldMkLst>
        <pc:spChg chg="mod">
          <ac:chgData name="Christina Morrow" userId="S::cjm18bn@my.fsu.edu::43989237-7c22-4017-8756-22442f7f3983" providerId="AD" clId="Web-{CA520F70-8FE9-E628-8295-DC246E5DB951}" dt="2020-10-01T15:45:22.075" v="3" actId="1076"/>
          <ac:spMkLst>
            <pc:docMk/>
            <pc:sldMk cId="2067965072" sldId="333"/>
            <ac:spMk id="13" creationId="{87B427DE-CE19-4AB0-8BB1-C4BDCD0C545A}"/>
          </ac:spMkLst>
        </pc:spChg>
        <pc:picChg chg="mod">
          <ac:chgData name="Christina Morrow" userId="S::cjm18bn@my.fsu.edu::43989237-7c22-4017-8756-22442f7f3983" providerId="AD" clId="Web-{CA520F70-8FE9-E628-8295-DC246E5DB951}" dt="2020-10-01T15:43:46.273" v="0"/>
          <ac:picMkLst>
            <pc:docMk/>
            <pc:sldMk cId="2067965072" sldId="333"/>
            <ac:picMk id="5" creationId="{C352BE2F-8B9A-4C2F-B846-4B69996ECCCF}"/>
          </ac:picMkLst>
        </pc:picChg>
      </pc:sldChg>
      <pc:sldChg chg="modSp">
        <pc:chgData name="Christina Morrow" userId="S::cjm18bn@my.fsu.edu::43989237-7c22-4017-8756-22442f7f3983" providerId="AD" clId="Web-{CA520F70-8FE9-E628-8295-DC246E5DB951}" dt="2020-10-01T16:06:01.551" v="6" actId="1076"/>
        <pc:sldMkLst>
          <pc:docMk/>
          <pc:sldMk cId="2885058627" sldId="334"/>
        </pc:sldMkLst>
        <pc:spChg chg="mod">
          <ac:chgData name="Christina Morrow" userId="S::cjm18bn@my.fsu.edu::43989237-7c22-4017-8756-22442f7f3983" providerId="AD" clId="Web-{CA520F70-8FE9-E628-8295-DC246E5DB951}" dt="2020-10-01T16:06:01.551" v="6" actId="1076"/>
          <ac:spMkLst>
            <pc:docMk/>
            <pc:sldMk cId="2885058627" sldId="334"/>
            <ac:spMk id="92" creationId="{B3520FDB-9C2D-487C-93AD-12CFEE6A094D}"/>
          </ac:spMkLst>
        </pc:spChg>
      </pc:sldChg>
      <pc:sldChg chg="delSp modSp">
        <pc:chgData name="Christina Morrow" userId="S::cjm18bn@my.fsu.edu::43989237-7c22-4017-8756-22442f7f3983" providerId="AD" clId="Web-{CA520F70-8FE9-E628-8295-DC246E5DB951}" dt="2020-10-01T16:05:10.518" v="5"/>
        <pc:sldMkLst>
          <pc:docMk/>
          <pc:sldMk cId="921399959" sldId="351"/>
        </pc:sldMkLst>
        <pc:spChg chg="del mod">
          <ac:chgData name="Christina Morrow" userId="S::cjm18bn@my.fsu.edu::43989237-7c22-4017-8756-22442f7f3983" providerId="AD" clId="Web-{CA520F70-8FE9-E628-8295-DC246E5DB951}" dt="2020-10-01T16:05:10.518" v="5"/>
          <ac:spMkLst>
            <pc:docMk/>
            <pc:sldMk cId="921399959" sldId="351"/>
            <ac:spMk id="9" creationId="{A4A61034-DEAE-433A-A78F-5EEEE5141495}"/>
          </ac:spMkLst>
        </pc:spChg>
      </pc:sldChg>
    </pc:docChg>
  </pc:docChgLst>
  <pc:docChgLst>
    <pc:chgData name="Christina Morrow" userId="S::cjm18bn@my.fsu.edu::43989237-7c22-4017-8756-22442f7f3983" providerId="AD" clId="Web-{8AFC7691-2F84-2DFE-B577-49DD0380AA21}"/>
    <pc:docChg chg="modSld">
      <pc:chgData name="Christina Morrow" userId="S::cjm18bn@my.fsu.edu::43989237-7c22-4017-8756-22442f7f3983" providerId="AD" clId="Web-{8AFC7691-2F84-2DFE-B577-49DD0380AA21}" dt="2020-10-08T14:45:20.672" v="3" actId="1076"/>
      <pc:docMkLst>
        <pc:docMk/>
      </pc:docMkLst>
      <pc:sldChg chg="addSp modSp">
        <pc:chgData name="Christina Morrow" userId="S::cjm18bn@my.fsu.edu::43989237-7c22-4017-8756-22442f7f3983" providerId="AD" clId="Web-{8AFC7691-2F84-2DFE-B577-49DD0380AA21}" dt="2020-10-08T14:45:20.672" v="3" actId="1076"/>
        <pc:sldMkLst>
          <pc:docMk/>
          <pc:sldMk cId="2485874521" sldId="354"/>
        </pc:sldMkLst>
        <pc:picChg chg="add mod">
          <ac:chgData name="Christina Morrow" userId="S::cjm18bn@my.fsu.edu::43989237-7c22-4017-8756-22442f7f3983" providerId="AD" clId="Web-{8AFC7691-2F84-2DFE-B577-49DD0380AA21}" dt="2020-10-08T14:45:20.672" v="3" actId="1076"/>
          <ac:picMkLst>
            <pc:docMk/>
            <pc:sldMk cId="2485874521" sldId="354"/>
            <ac:picMk id="2" creationId="{E5094B80-38D6-46D0-94BD-1FDEC5FAE8AF}"/>
          </ac:picMkLst>
        </pc:picChg>
      </pc:sldChg>
    </pc:docChg>
  </pc:docChgLst>
  <pc:docChgLst>
    <pc:chgData name="Ryker Mullinix" userId="S::rwm18c@my.fsu.edu::be1521ac-268d-4f83-bd64-6a4a6b7cde4b" providerId="AD" clId="Web-{1DFEAEC8-7CD3-0370-D7D6-11A9911168F0}"/>
    <pc:docChg chg="addSld modSld sldOrd modSection">
      <pc:chgData name="Ryker Mullinix" userId="S::rwm18c@my.fsu.edu::be1521ac-268d-4f83-bd64-6a4a6b7cde4b" providerId="AD" clId="Web-{1DFEAEC8-7CD3-0370-D7D6-11A9911168F0}" dt="2020-10-13T21:28:05.617" v="46" actId="20577"/>
      <pc:docMkLst>
        <pc:docMk/>
      </pc:docMkLst>
      <pc:sldChg chg="ord">
        <pc:chgData name="Ryker Mullinix" userId="S::rwm18c@my.fsu.edu::be1521ac-268d-4f83-bd64-6a4a6b7cde4b" providerId="AD" clId="Web-{1DFEAEC8-7CD3-0370-D7D6-11A9911168F0}" dt="2020-10-13T21:23:13.204" v="11"/>
        <pc:sldMkLst>
          <pc:docMk/>
          <pc:sldMk cId="2485874521" sldId="354"/>
        </pc:sldMkLst>
      </pc:sldChg>
      <pc:sldChg chg="ord">
        <pc:chgData name="Ryker Mullinix" userId="S::rwm18c@my.fsu.edu::be1521ac-268d-4f83-bd64-6a4a6b7cde4b" providerId="AD" clId="Web-{1DFEAEC8-7CD3-0370-D7D6-11A9911168F0}" dt="2020-10-13T21:21:28.202" v="5"/>
        <pc:sldMkLst>
          <pc:docMk/>
          <pc:sldMk cId="831654058" sldId="356"/>
        </pc:sldMkLst>
      </pc:sldChg>
      <pc:sldChg chg="ord">
        <pc:chgData name="Ryker Mullinix" userId="S::rwm18c@my.fsu.edu::be1521ac-268d-4f83-bd64-6a4a6b7cde4b" providerId="AD" clId="Web-{1DFEAEC8-7CD3-0370-D7D6-11A9911168F0}" dt="2020-10-13T21:23:13.204" v="10"/>
        <pc:sldMkLst>
          <pc:docMk/>
          <pc:sldMk cId="2326629647" sldId="357"/>
        </pc:sldMkLst>
      </pc:sldChg>
      <pc:sldChg chg="addSp delSp modSp">
        <pc:chgData name="Ryker Mullinix" userId="S::rwm18c@my.fsu.edu::be1521ac-268d-4f83-bd64-6a4a6b7cde4b" providerId="AD" clId="Web-{1DFEAEC8-7CD3-0370-D7D6-11A9911168F0}" dt="2020-10-13T21:23:47.908" v="17"/>
        <pc:sldMkLst>
          <pc:docMk/>
          <pc:sldMk cId="2785048821" sldId="377"/>
        </pc:sldMkLst>
        <pc:spChg chg="ord">
          <ac:chgData name="Ryker Mullinix" userId="S::rwm18c@my.fsu.edu::be1521ac-268d-4f83-bd64-6a4a6b7cde4b" providerId="AD" clId="Web-{1DFEAEC8-7CD3-0370-D7D6-11A9911168F0}" dt="2020-10-13T21:23:46.939" v="16"/>
          <ac:spMkLst>
            <pc:docMk/>
            <pc:sldMk cId="2785048821" sldId="377"/>
            <ac:spMk id="10" creationId="{7E77F6C1-33B5-473A-A251-6B6B902B2148}"/>
          </ac:spMkLst>
        </pc:spChg>
        <pc:grpChg chg="add del">
          <ac:chgData name="Ryker Mullinix" userId="S::rwm18c@my.fsu.edu::be1521ac-268d-4f83-bd64-6a4a6b7cde4b" providerId="AD" clId="Web-{1DFEAEC8-7CD3-0370-D7D6-11A9911168F0}" dt="2020-10-13T21:23:47.908" v="17"/>
          <ac:grpSpMkLst>
            <pc:docMk/>
            <pc:sldMk cId="2785048821" sldId="377"/>
            <ac:grpSpMk id="4" creationId="{003D7B2D-7B1F-404F-B449-F0B21D4DE32B}"/>
          </ac:grpSpMkLst>
        </pc:grpChg>
      </pc:sldChg>
      <pc:sldChg chg="addSp delSp modSp">
        <pc:chgData name="Ryker Mullinix" userId="S::rwm18c@my.fsu.edu::be1521ac-268d-4f83-bd64-6a4a6b7cde4b" providerId="AD" clId="Web-{1DFEAEC8-7CD3-0370-D7D6-11A9911168F0}" dt="2020-10-13T21:19:37.793" v="4"/>
        <pc:sldMkLst>
          <pc:docMk/>
          <pc:sldMk cId="1894148793" sldId="378"/>
        </pc:sldMkLst>
        <pc:spChg chg="add ord">
          <ac:chgData name="Ryker Mullinix" userId="S::rwm18c@my.fsu.edu::be1521ac-268d-4f83-bd64-6a4a6b7cde4b" providerId="AD" clId="Web-{1DFEAEC8-7CD3-0370-D7D6-11A9911168F0}" dt="2020-10-13T21:19:37.793" v="4"/>
          <ac:spMkLst>
            <pc:docMk/>
            <pc:sldMk cId="1894148793" sldId="378"/>
            <ac:spMk id="6" creationId="{73F8066A-FEB3-4CB2-80CF-695C0A86598C}"/>
          </ac:spMkLst>
        </pc:spChg>
        <pc:spChg chg="del mod">
          <ac:chgData name="Ryker Mullinix" userId="S::rwm18c@my.fsu.edu::be1521ac-268d-4f83-bd64-6a4a6b7cde4b" providerId="AD" clId="Web-{1DFEAEC8-7CD3-0370-D7D6-11A9911168F0}" dt="2020-10-13T21:19:32.090" v="3"/>
          <ac:spMkLst>
            <pc:docMk/>
            <pc:sldMk cId="1894148793" sldId="378"/>
            <ac:spMk id="17" creationId="{F73FE784-2F8E-439A-9802-D4573302FCD6}"/>
          </ac:spMkLst>
        </pc:spChg>
      </pc:sldChg>
      <pc:sldChg chg="addSp delSp modSp add ord replId delAnim modNotes">
        <pc:chgData name="Ryker Mullinix" userId="S::rwm18c@my.fsu.edu::be1521ac-268d-4f83-bd64-6a4a6b7cde4b" providerId="AD" clId="Web-{1DFEAEC8-7CD3-0370-D7D6-11A9911168F0}" dt="2020-10-13T21:28:05.617" v="46" actId="20577"/>
        <pc:sldMkLst>
          <pc:docMk/>
          <pc:sldMk cId="3685337980" sldId="379"/>
        </pc:sldMkLst>
        <pc:spChg chg="mod">
          <ac:chgData name="Ryker Mullinix" userId="S::rwm18c@my.fsu.edu::be1521ac-268d-4f83-bd64-6a4a6b7cde4b" providerId="AD" clId="Web-{1DFEAEC8-7CD3-0370-D7D6-11A9911168F0}" dt="2020-10-13T21:28:05.617" v="46" actId="20577"/>
          <ac:spMkLst>
            <pc:docMk/>
            <pc:sldMk cId="3685337980" sldId="379"/>
            <ac:spMk id="30" creationId="{E7E6D5A6-8F57-4E61-83F9-E41006BFD8AB}"/>
          </ac:spMkLst>
        </pc:spChg>
        <pc:grpChg chg="del">
          <ac:chgData name="Ryker Mullinix" userId="S::rwm18c@my.fsu.edu::be1521ac-268d-4f83-bd64-6a4a6b7cde4b" providerId="AD" clId="Web-{1DFEAEC8-7CD3-0370-D7D6-11A9911168F0}" dt="2020-10-13T21:25:04.800" v="22"/>
          <ac:grpSpMkLst>
            <pc:docMk/>
            <pc:sldMk cId="3685337980" sldId="379"/>
            <ac:grpSpMk id="56" creationId="{DE789218-5F89-419C-81EE-3909095D9923}"/>
          </ac:grpSpMkLst>
        </pc:grpChg>
        <pc:grpChg chg="del">
          <ac:chgData name="Ryker Mullinix" userId="S::rwm18c@my.fsu.edu::be1521ac-268d-4f83-bd64-6a4a6b7cde4b" providerId="AD" clId="Web-{1DFEAEC8-7CD3-0370-D7D6-11A9911168F0}" dt="2020-10-13T21:25:02.566" v="21"/>
          <ac:grpSpMkLst>
            <pc:docMk/>
            <pc:sldMk cId="3685337980" sldId="379"/>
            <ac:grpSpMk id="57" creationId="{745A9614-8017-4417-9CCA-2D403AD858CE}"/>
          </ac:grpSpMkLst>
        </pc:grpChg>
        <pc:grpChg chg="del">
          <ac:chgData name="Ryker Mullinix" userId="S::rwm18c@my.fsu.edu::be1521ac-268d-4f83-bd64-6a4a6b7cde4b" providerId="AD" clId="Web-{1DFEAEC8-7CD3-0370-D7D6-11A9911168F0}" dt="2020-10-13T21:24:57.910" v="20"/>
          <ac:grpSpMkLst>
            <pc:docMk/>
            <pc:sldMk cId="3685337980" sldId="379"/>
            <ac:grpSpMk id="63" creationId="{A5561374-D57D-47A6-B1F4-3DA248D71EB1}"/>
          </ac:grpSpMkLst>
        </pc:grpChg>
        <pc:grpChg chg="del">
          <ac:chgData name="Ryker Mullinix" userId="S::rwm18c@my.fsu.edu::be1521ac-268d-4f83-bd64-6a4a6b7cde4b" providerId="AD" clId="Web-{1DFEAEC8-7CD3-0370-D7D6-11A9911168F0}" dt="2020-10-13T21:25:06.441" v="23"/>
          <ac:grpSpMkLst>
            <pc:docMk/>
            <pc:sldMk cId="3685337980" sldId="379"/>
            <ac:grpSpMk id="164" creationId="{B4C4E995-10BB-48BA-BB0C-A0AF4EE1AAEA}"/>
          </ac:grpSpMkLst>
        </pc:grpChg>
        <pc:picChg chg="add mod">
          <ac:chgData name="Ryker Mullinix" userId="S::rwm18c@my.fsu.edu::be1521ac-268d-4f83-bd64-6a4a6b7cde4b" providerId="AD" clId="Web-{1DFEAEC8-7CD3-0370-D7D6-11A9911168F0}" dt="2020-10-13T21:25:32.660" v="41" actId="1076"/>
          <ac:picMkLst>
            <pc:docMk/>
            <pc:sldMk cId="3685337980" sldId="379"/>
            <ac:picMk id="9" creationId="{50C1EAC6-F0C0-480B-AB93-C5AB0442633B}"/>
          </ac:picMkLst>
        </pc:picChg>
        <pc:picChg chg="add mod">
          <ac:chgData name="Ryker Mullinix" userId="S::rwm18c@my.fsu.edu::be1521ac-268d-4f83-bd64-6a4a6b7cde4b" providerId="AD" clId="Web-{1DFEAEC8-7CD3-0370-D7D6-11A9911168F0}" dt="2020-10-13T21:25:35.692" v="42" actId="1076"/>
          <ac:picMkLst>
            <pc:docMk/>
            <pc:sldMk cId="3685337980" sldId="379"/>
            <ac:picMk id="41" creationId="{CEE677CA-B8E2-41CD-91DC-A402E6286C0C}"/>
          </ac:picMkLst>
        </pc:picChg>
        <pc:picChg chg="add mod">
          <ac:chgData name="Ryker Mullinix" userId="S::rwm18c@my.fsu.edu::be1521ac-268d-4f83-bd64-6a4a6b7cde4b" providerId="AD" clId="Web-{1DFEAEC8-7CD3-0370-D7D6-11A9911168F0}" dt="2020-10-13T21:25:38.567" v="43" actId="1076"/>
          <ac:picMkLst>
            <pc:docMk/>
            <pc:sldMk cId="3685337980" sldId="379"/>
            <ac:picMk id="43" creationId="{244EFFEB-6929-497A-A753-91DECD6FE9C6}"/>
          </ac:picMkLst>
        </pc:picChg>
        <pc:cxnChg chg="mod">
          <ac:chgData name="Ryker Mullinix" userId="S::rwm18c@my.fsu.edu::be1521ac-268d-4f83-bd64-6a4a6b7cde4b" providerId="AD" clId="Web-{1DFEAEC8-7CD3-0370-D7D6-11A9911168F0}" dt="2020-10-13T21:24:57.910" v="20"/>
          <ac:cxnSpMkLst>
            <pc:docMk/>
            <pc:sldMk cId="3685337980" sldId="379"/>
            <ac:cxnSpMk id="27" creationId="{B8994941-76DB-4784-91BA-C3C57964F8C2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4.800" v="22"/>
          <ac:cxnSpMkLst>
            <pc:docMk/>
            <pc:sldMk cId="3685337980" sldId="379"/>
            <ac:cxnSpMk id="75" creationId="{C4D3438D-5771-4098-BEAC-CAA37E23CC5E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2.566" v="21"/>
          <ac:cxnSpMkLst>
            <pc:docMk/>
            <pc:sldMk cId="3685337980" sldId="379"/>
            <ac:cxnSpMk id="112" creationId="{9710B232-F267-4712-9DA1-2ADAA3117D68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2.566" v="21"/>
          <ac:cxnSpMkLst>
            <pc:docMk/>
            <pc:sldMk cId="3685337980" sldId="379"/>
            <ac:cxnSpMk id="121" creationId="{83423485-5711-4F09-8773-EAA5DD414342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2.566" v="21"/>
          <ac:cxnSpMkLst>
            <pc:docMk/>
            <pc:sldMk cId="3685337980" sldId="379"/>
            <ac:cxnSpMk id="122" creationId="{148FC01D-545C-4FAC-ACA1-F64EA4F1E0C0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2.566" v="21"/>
          <ac:cxnSpMkLst>
            <pc:docMk/>
            <pc:sldMk cId="3685337980" sldId="379"/>
            <ac:cxnSpMk id="123" creationId="{63F9ECEC-43B2-44E3-9485-F0714D3B98AE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2.566" v="21"/>
          <ac:cxnSpMkLst>
            <pc:docMk/>
            <pc:sldMk cId="3685337980" sldId="379"/>
            <ac:cxnSpMk id="127" creationId="{90AC2FDC-6EBE-4ACB-A6D6-55295698D83F}"/>
          </ac:cxnSpMkLst>
        </pc:cxnChg>
        <pc:cxnChg chg="mod">
          <ac:chgData name="Ryker Mullinix" userId="S::rwm18c@my.fsu.edu::be1521ac-268d-4f83-bd64-6a4a6b7cde4b" providerId="AD" clId="Web-{1DFEAEC8-7CD3-0370-D7D6-11A9911168F0}" dt="2020-10-13T21:25:02.566" v="21"/>
          <ac:cxnSpMkLst>
            <pc:docMk/>
            <pc:sldMk cId="3685337980" sldId="379"/>
            <ac:cxnSpMk id="133" creationId="{7A6F270B-6AC7-436E-9B4E-07DE3C5E493C}"/>
          </ac:cxnSpMkLst>
        </pc:cxnChg>
      </pc:sldChg>
    </pc:docChg>
  </pc:docChgLst>
  <pc:docChgLst>
    <pc:chgData name="Ryker Mullinix" userId="be1521ac-268d-4f83-bd64-6a4a6b7cde4b" providerId="ADAL" clId="{351FADDD-F7ED-4A60-A577-EB73956D5E98}"/>
    <pc:docChg chg="modSld">
      <pc:chgData name="Ryker Mullinix" userId="be1521ac-268d-4f83-bd64-6a4a6b7cde4b" providerId="ADAL" clId="{351FADDD-F7ED-4A60-A577-EB73956D5E98}" dt="2020-10-15T22:02:10.268" v="11" actId="20577"/>
      <pc:docMkLst>
        <pc:docMk/>
      </pc:docMkLst>
      <pc:sldChg chg="setBg">
        <pc:chgData name="Ryker Mullinix" userId="be1521ac-268d-4f83-bd64-6a4a6b7cde4b" providerId="ADAL" clId="{351FADDD-F7ED-4A60-A577-EB73956D5E98}" dt="2020-10-15T21:50:03.035" v="0"/>
        <pc:sldMkLst>
          <pc:docMk/>
          <pc:sldMk cId="3831810611" sldId="290"/>
        </pc:sldMkLst>
      </pc:sldChg>
      <pc:sldChg chg="setBg">
        <pc:chgData name="Ryker Mullinix" userId="be1521ac-268d-4f83-bd64-6a4a6b7cde4b" providerId="ADAL" clId="{351FADDD-F7ED-4A60-A577-EB73956D5E98}" dt="2020-10-15T21:50:12.095" v="5"/>
        <pc:sldMkLst>
          <pc:docMk/>
          <pc:sldMk cId="101264420" sldId="343"/>
        </pc:sldMkLst>
      </pc:sldChg>
      <pc:sldChg chg="modNotesTx">
        <pc:chgData name="Ryker Mullinix" userId="be1521ac-268d-4f83-bd64-6a4a6b7cde4b" providerId="ADAL" clId="{351FADDD-F7ED-4A60-A577-EB73956D5E98}" dt="2020-10-15T22:02:10.268" v="11" actId="20577"/>
        <pc:sldMkLst>
          <pc:docMk/>
          <pc:sldMk cId="3052913276" sldId="359"/>
        </pc:sldMkLst>
      </pc:sldChg>
      <pc:sldChg chg="modNotesTx">
        <pc:chgData name="Ryker Mullinix" userId="be1521ac-268d-4f83-bd64-6a4a6b7cde4b" providerId="ADAL" clId="{351FADDD-F7ED-4A60-A577-EB73956D5E98}" dt="2020-10-15T22:02:01.940" v="9" actId="20577"/>
        <pc:sldMkLst>
          <pc:docMk/>
          <pc:sldMk cId="317731392" sldId="363"/>
        </pc:sldMkLst>
      </pc:sldChg>
      <pc:sldChg chg="modNotesTx">
        <pc:chgData name="Ryker Mullinix" userId="be1521ac-268d-4f83-bd64-6a4a6b7cde4b" providerId="ADAL" clId="{351FADDD-F7ED-4A60-A577-EB73956D5E98}" dt="2020-10-15T22:02:06.047" v="10" actId="20577"/>
        <pc:sldMkLst>
          <pc:docMk/>
          <pc:sldMk cId="2273954296" sldId="364"/>
        </pc:sldMkLst>
      </pc:sldChg>
      <pc:sldChg chg="modNotesTx">
        <pc:chgData name="Ryker Mullinix" userId="be1521ac-268d-4f83-bd64-6a4a6b7cde4b" providerId="ADAL" clId="{351FADDD-F7ED-4A60-A577-EB73956D5E98}" dt="2020-10-15T22:01:53.960" v="8" actId="20577"/>
        <pc:sldMkLst>
          <pc:docMk/>
          <pc:sldMk cId="2558302979" sldId="365"/>
        </pc:sldMkLst>
      </pc:sldChg>
      <pc:sldChg chg="modNotesTx">
        <pc:chgData name="Ryker Mullinix" userId="be1521ac-268d-4f83-bd64-6a4a6b7cde4b" providerId="ADAL" clId="{351FADDD-F7ED-4A60-A577-EB73956D5E98}" dt="2020-10-15T22:01:46.673" v="7" actId="20577"/>
        <pc:sldMkLst>
          <pc:docMk/>
          <pc:sldMk cId="3750272090" sldId="366"/>
        </pc:sldMkLst>
      </pc:sldChg>
      <pc:sldChg chg="modNotesTx">
        <pc:chgData name="Ryker Mullinix" userId="be1521ac-268d-4f83-bd64-6a4a6b7cde4b" providerId="ADAL" clId="{351FADDD-F7ED-4A60-A577-EB73956D5E98}" dt="2020-10-15T22:01:39.972" v="6" actId="20577"/>
        <pc:sldMkLst>
          <pc:docMk/>
          <pc:sldMk cId="1550533033" sldId="374"/>
        </pc:sldMkLst>
      </pc:sldChg>
    </pc:docChg>
  </pc:docChgLst>
  <pc:docChgLst>
    <pc:chgData name="Alanna Black" userId="S::anb16c@my.fsu.edu::d0e10aab-1c04-4566-8c01-b67328a00b35" providerId="AD" clId="Web-{F8FFDF07-104F-AD58-A00B-97838F3C459A}"/>
    <pc:docChg chg="modSld">
      <pc:chgData name="Alanna Black" userId="S::anb16c@my.fsu.edu::d0e10aab-1c04-4566-8c01-b67328a00b35" providerId="AD" clId="Web-{F8FFDF07-104F-AD58-A00B-97838F3C459A}" dt="2020-10-01T17:05:10.888" v="61" actId="20577"/>
      <pc:docMkLst>
        <pc:docMk/>
      </pc:docMkLst>
      <pc:sldChg chg="addSp delSp modSp">
        <pc:chgData name="Alanna Black" userId="S::anb16c@my.fsu.edu::d0e10aab-1c04-4566-8c01-b67328a00b35" providerId="AD" clId="Web-{F8FFDF07-104F-AD58-A00B-97838F3C459A}" dt="2020-10-01T17:05:10.888" v="61" actId="20577"/>
        <pc:sldMkLst>
          <pc:docMk/>
          <pc:sldMk cId="3331507607" sldId="338"/>
        </pc:sldMkLst>
        <pc:spChg chg="add del mod">
          <ac:chgData name="Alanna Black" userId="S::anb16c@my.fsu.edu::d0e10aab-1c04-4566-8c01-b67328a00b35" providerId="AD" clId="Web-{F8FFDF07-104F-AD58-A00B-97838F3C459A}" dt="2020-10-01T16:58:12.418" v="5"/>
          <ac:spMkLst>
            <pc:docMk/>
            <pc:sldMk cId="3331507607" sldId="338"/>
            <ac:spMk id="5" creationId="{2B6904AE-A6EB-4436-92F0-C3053DBF8862}"/>
          </ac:spMkLst>
        </pc:spChg>
        <pc:spChg chg="mod">
          <ac:chgData name="Alanna Black" userId="S::anb16c@my.fsu.edu::d0e10aab-1c04-4566-8c01-b67328a00b35" providerId="AD" clId="Web-{F8FFDF07-104F-AD58-A00B-97838F3C459A}" dt="2020-10-01T17:03:57.169" v="47" actId="20577"/>
          <ac:spMkLst>
            <pc:docMk/>
            <pc:sldMk cId="3331507607" sldId="338"/>
            <ac:spMk id="60" creationId="{FE1BA13B-4C11-47D2-977F-DD0CE54AA7B5}"/>
          </ac:spMkLst>
        </pc:spChg>
        <pc:spChg chg="mod">
          <ac:chgData name="Alanna Black" userId="S::anb16c@my.fsu.edu::d0e10aab-1c04-4566-8c01-b67328a00b35" providerId="AD" clId="Web-{F8FFDF07-104F-AD58-A00B-97838F3C459A}" dt="2020-10-01T17:05:07.748" v="60" actId="20577"/>
          <ac:spMkLst>
            <pc:docMk/>
            <pc:sldMk cId="3331507607" sldId="338"/>
            <ac:spMk id="62" creationId="{40EE93AE-A024-455F-9972-B852DD22E205}"/>
          </ac:spMkLst>
        </pc:spChg>
        <pc:spChg chg="mod">
          <ac:chgData name="Alanna Black" userId="S::anb16c@my.fsu.edu::d0e10aab-1c04-4566-8c01-b67328a00b35" providerId="AD" clId="Web-{F8FFDF07-104F-AD58-A00B-97838F3C459A}" dt="2020-10-01T17:05:10.888" v="61" actId="20577"/>
          <ac:spMkLst>
            <pc:docMk/>
            <pc:sldMk cId="3331507607" sldId="338"/>
            <ac:spMk id="64" creationId="{39437626-6A8B-4362-9007-30EB76B6E331}"/>
          </ac:spMkLst>
        </pc:spChg>
        <pc:picChg chg="add del mod">
          <ac:chgData name="Alanna Black" userId="S::anb16c@my.fsu.edu::d0e10aab-1c04-4566-8c01-b67328a00b35" providerId="AD" clId="Web-{F8FFDF07-104F-AD58-A00B-97838F3C459A}" dt="2020-10-01T17:00:35.231" v="24"/>
          <ac:picMkLst>
            <pc:docMk/>
            <pc:sldMk cId="3331507607" sldId="338"/>
            <ac:picMk id="2" creationId="{7C7778B4-EC8F-4699-9175-EDDC53CCC1E0}"/>
          </ac:picMkLst>
        </pc:picChg>
        <pc:picChg chg="add del mod">
          <ac:chgData name="Alanna Black" userId="S::anb16c@my.fsu.edu::d0e10aab-1c04-4566-8c01-b67328a00b35" providerId="AD" clId="Web-{F8FFDF07-104F-AD58-A00B-97838F3C459A}" dt="2020-10-01T17:00:36.200" v="25"/>
          <ac:picMkLst>
            <pc:docMk/>
            <pc:sldMk cId="3331507607" sldId="338"/>
            <ac:picMk id="22" creationId="{34C947DF-20AF-4BA5-8A6C-38753AB51076}"/>
          </ac:picMkLst>
        </pc:picChg>
        <pc:picChg chg="add del mod">
          <ac:chgData name="Alanna Black" userId="S::anb16c@my.fsu.edu::d0e10aab-1c04-4566-8c01-b67328a00b35" providerId="AD" clId="Web-{F8FFDF07-104F-AD58-A00B-97838F3C459A}" dt="2020-10-01T17:04:27.591" v="52"/>
          <ac:picMkLst>
            <pc:docMk/>
            <pc:sldMk cId="3331507607" sldId="338"/>
            <ac:picMk id="23" creationId="{0F5B2BAC-97E0-4D26-B281-C7565BCA1FC4}"/>
          </ac:picMkLst>
        </pc:picChg>
        <pc:picChg chg="add del mod">
          <ac:chgData name="Alanna Black" userId="S::anb16c@my.fsu.edu::d0e10aab-1c04-4566-8c01-b67328a00b35" providerId="AD" clId="Web-{F8FFDF07-104F-AD58-A00B-97838F3C459A}" dt="2020-10-01T17:04:26.497" v="51"/>
          <ac:picMkLst>
            <pc:docMk/>
            <pc:sldMk cId="3331507607" sldId="338"/>
            <ac:picMk id="24" creationId="{9F80CA2A-52AF-414D-AD82-706AFBD3DA5D}"/>
          </ac:picMkLst>
        </pc:picChg>
        <pc:picChg chg="add del mod">
          <ac:chgData name="Alanna Black" userId="S::anb16c@my.fsu.edu::d0e10aab-1c04-4566-8c01-b67328a00b35" providerId="AD" clId="Web-{F8FFDF07-104F-AD58-A00B-97838F3C459A}" dt="2020-10-01T17:02:01.059" v="39"/>
          <ac:picMkLst>
            <pc:docMk/>
            <pc:sldMk cId="3331507607" sldId="338"/>
            <ac:picMk id="25" creationId="{0768D68A-96F0-4D82-9CF1-9036E715A725}"/>
          </ac:picMkLst>
        </pc:picChg>
        <pc:picChg chg="add del mod">
          <ac:chgData name="Alanna Black" userId="S::anb16c@my.fsu.edu::d0e10aab-1c04-4566-8c01-b67328a00b35" providerId="AD" clId="Web-{F8FFDF07-104F-AD58-A00B-97838F3C459A}" dt="2020-10-01T17:04:25.560" v="50"/>
          <ac:picMkLst>
            <pc:docMk/>
            <pc:sldMk cId="3331507607" sldId="338"/>
            <ac:picMk id="26" creationId="{C97D2F8E-2ED9-4C67-BDC8-EE94118A7716}"/>
          </ac:picMkLst>
        </pc:picChg>
      </pc:sldChg>
      <pc:sldChg chg="modSp">
        <pc:chgData name="Alanna Black" userId="S::anb16c@my.fsu.edu::d0e10aab-1c04-4566-8c01-b67328a00b35" providerId="AD" clId="Web-{F8FFDF07-104F-AD58-A00B-97838F3C459A}" dt="2020-10-01T17:04:47.435" v="57" actId="20577"/>
        <pc:sldMkLst>
          <pc:docMk/>
          <pc:sldMk cId="101264420" sldId="343"/>
        </pc:sldMkLst>
        <pc:spChg chg="mod">
          <ac:chgData name="Alanna Black" userId="S::anb16c@my.fsu.edu::d0e10aab-1c04-4566-8c01-b67328a00b35" providerId="AD" clId="Web-{F8FFDF07-104F-AD58-A00B-97838F3C459A}" dt="2020-10-01T17:04:47.435" v="57" actId="20577"/>
          <ac:spMkLst>
            <pc:docMk/>
            <pc:sldMk cId="101264420" sldId="343"/>
            <ac:spMk id="2" creationId="{F3E6016A-43FE-4A2A-85AD-297FA692BD46}"/>
          </ac:spMkLst>
        </pc:spChg>
      </pc:sldChg>
    </pc:docChg>
  </pc:docChgLst>
  <pc:docChgLst>
    <pc:chgData name="Jayson Dickinson" userId="S::jpd15e@my.fsu.edu::bb046a4d-4549-4db5-9045-069b4e6b043b" providerId="AD" clId="Web-{83B3EEF8-048A-249D-07E6-CAC5909E536A}"/>
    <pc:docChg chg="modSld">
      <pc:chgData name="Jayson Dickinson" userId="S::jpd15e@my.fsu.edu::bb046a4d-4549-4db5-9045-069b4e6b043b" providerId="AD" clId="Web-{83B3EEF8-048A-249D-07E6-CAC5909E536A}" dt="2020-10-15T21:44:44.877" v="2" actId="20577"/>
      <pc:docMkLst>
        <pc:docMk/>
      </pc:docMkLst>
      <pc:sldChg chg="modSp">
        <pc:chgData name="Jayson Dickinson" userId="S::jpd15e@my.fsu.edu::bb046a4d-4549-4db5-9045-069b4e6b043b" providerId="AD" clId="Web-{83B3EEF8-048A-249D-07E6-CAC5909E536A}" dt="2020-10-15T21:41:37.278" v="1" actId="1076"/>
        <pc:sldMkLst>
          <pc:docMk/>
          <pc:sldMk cId="101264420" sldId="343"/>
        </pc:sldMkLst>
        <pc:grpChg chg="mod">
          <ac:chgData name="Jayson Dickinson" userId="S::jpd15e@my.fsu.edu::bb046a4d-4549-4db5-9045-069b4e6b043b" providerId="AD" clId="Web-{83B3EEF8-048A-249D-07E6-CAC5909E536A}" dt="2020-10-15T21:41:37.278" v="1" actId="1076"/>
          <ac:grpSpMkLst>
            <pc:docMk/>
            <pc:sldMk cId="101264420" sldId="343"/>
            <ac:grpSpMk id="68" creationId="{EE9470E1-DA3C-4991-86E7-CA1CA6B19DAE}"/>
          </ac:grpSpMkLst>
        </pc:grpChg>
      </pc:sldChg>
      <pc:sldChg chg="modSp">
        <pc:chgData name="Jayson Dickinson" userId="S::jpd15e@my.fsu.edu::bb046a4d-4549-4db5-9045-069b4e6b043b" providerId="AD" clId="Web-{83B3EEF8-048A-249D-07E6-CAC5909E536A}" dt="2020-10-15T21:44:44.877" v="2" actId="20577"/>
        <pc:sldMkLst>
          <pc:docMk/>
          <pc:sldMk cId="1214229179" sldId="383"/>
        </pc:sldMkLst>
        <pc:spChg chg="mod">
          <ac:chgData name="Jayson Dickinson" userId="S::jpd15e@my.fsu.edu::bb046a4d-4549-4db5-9045-069b4e6b043b" providerId="AD" clId="Web-{83B3EEF8-048A-249D-07E6-CAC5909E536A}" dt="2020-10-15T21:44:44.877" v="2" actId="20577"/>
          <ac:spMkLst>
            <pc:docMk/>
            <pc:sldMk cId="1214229179" sldId="383"/>
            <ac:spMk id="24" creationId="{2A013A05-9C50-42D1-B9BC-CB955EC92B3E}"/>
          </ac:spMkLst>
        </pc:spChg>
      </pc:sldChg>
    </pc:docChg>
  </pc:docChgLst>
  <pc:docChgLst>
    <pc:chgData name="Alanna Black" userId="S::anb16c@my.fsu.edu::d0e10aab-1c04-4566-8c01-b67328a00b35" providerId="AD" clId="Web-{B201E6D1-AAE6-9CC5-E92F-3F20D4BC4D0E}"/>
    <pc:docChg chg="addSld delSld modSld sldOrd modSection">
      <pc:chgData name="Alanna Black" userId="S::anb16c@my.fsu.edu::d0e10aab-1c04-4566-8c01-b67328a00b35" providerId="AD" clId="Web-{B201E6D1-AAE6-9CC5-E92F-3F20D4BC4D0E}" dt="2020-10-13T21:46:31.521" v="3482"/>
      <pc:docMkLst>
        <pc:docMk/>
      </pc:docMkLst>
      <pc:sldChg chg="modSp">
        <pc:chgData name="Alanna Black" userId="S::anb16c@my.fsu.edu::d0e10aab-1c04-4566-8c01-b67328a00b35" providerId="AD" clId="Web-{B201E6D1-AAE6-9CC5-E92F-3F20D4BC4D0E}" dt="2020-10-13T20:09:58.419" v="0" actId="20577"/>
        <pc:sldMkLst>
          <pc:docMk/>
          <pc:sldMk cId="101264420" sldId="343"/>
        </pc:sldMkLst>
        <pc:spChg chg="mod">
          <ac:chgData name="Alanna Black" userId="S::anb16c@my.fsu.edu::d0e10aab-1c04-4566-8c01-b67328a00b35" providerId="AD" clId="Web-{B201E6D1-AAE6-9CC5-E92F-3F20D4BC4D0E}" dt="2020-10-13T20:09:58.419" v="0" actId="20577"/>
          <ac:spMkLst>
            <pc:docMk/>
            <pc:sldMk cId="101264420" sldId="343"/>
            <ac:spMk id="2" creationId="{F3E6016A-43FE-4A2A-85AD-297FA692BD46}"/>
          </ac:spMkLst>
        </pc:spChg>
      </pc:sldChg>
      <pc:sldChg chg="modSp">
        <pc:chgData name="Alanna Black" userId="S::anb16c@my.fsu.edu::d0e10aab-1c04-4566-8c01-b67328a00b35" providerId="AD" clId="Web-{B201E6D1-AAE6-9CC5-E92F-3F20D4BC4D0E}" dt="2020-10-13T20:12:27.892" v="9" actId="1076"/>
        <pc:sldMkLst>
          <pc:docMk/>
          <pc:sldMk cId="2577004335" sldId="355"/>
        </pc:sldMkLst>
        <pc:spChg chg="mod">
          <ac:chgData name="Alanna Black" userId="S::anb16c@my.fsu.edu::d0e10aab-1c04-4566-8c01-b67328a00b35" providerId="AD" clId="Web-{B201E6D1-AAE6-9CC5-E92F-3F20D4BC4D0E}" dt="2020-10-13T20:12:25.032" v="8" actId="1076"/>
          <ac:spMkLst>
            <pc:docMk/>
            <pc:sldMk cId="2577004335" sldId="355"/>
            <ac:spMk id="5" creationId="{434806A5-FBFF-44FA-82D6-EB5138D5EA76}"/>
          </ac:spMkLst>
        </pc:spChg>
        <pc:grpChg chg="mod">
          <ac:chgData name="Alanna Black" userId="S::anb16c@my.fsu.edu::d0e10aab-1c04-4566-8c01-b67328a00b35" providerId="AD" clId="Web-{B201E6D1-AAE6-9CC5-E92F-3F20D4BC4D0E}" dt="2020-10-13T20:12:27.892" v="9" actId="1076"/>
          <ac:grpSpMkLst>
            <pc:docMk/>
            <pc:sldMk cId="2577004335" sldId="355"/>
            <ac:grpSpMk id="7" creationId="{81606022-E5C5-465E-AA4F-3046774975C2}"/>
          </ac:grpSpMkLst>
        </pc:grpChg>
      </pc:sldChg>
      <pc:sldChg chg="modSp">
        <pc:chgData name="Alanna Black" userId="S::anb16c@my.fsu.edu::d0e10aab-1c04-4566-8c01-b67328a00b35" providerId="AD" clId="Web-{B201E6D1-AAE6-9CC5-E92F-3F20D4BC4D0E}" dt="2020-10-13T20:14:12.082" v="17" actId="20577"/>
        <pc:sldMkLst>
          <pc:docMk/>
          <pc:sldMk cId="4250615010" sldId="358"/>
        </pc:sldMkLst>
        <pc:spChg chg="mod">
          <ac:chgData name="Alanna Black" userId="S::anb16c@my.fsu.edu::d0e10aab-1c04-4566-8c01-b67328a00b35" providerId="AD" clId="Web-{B201E6D1-AAE6-9CC5-E92F-3F20D4BC4D0E}" dt="2020-10-13T20:14:07.254" v="14" actId="20577"/>
          <ac:spMkLst>
            <pc:docMk/>
            <pc:sldMk cId="4250615010" sldId="358"/>
            <ac:spMk id="20" creationId="{03915A7D-A2AD-4077-938D-29C1027D599E}"/>
          </ac:spMkLst>
        </pc:spChg>
        <pc:spChg chg="mod">
          <ac:chgData name="Alanna Black" userId="S::anb16c@my.fsu.edu::d0e10aab-1c04-4566-8c01-b67328a00b35" providerId="AD" clId="Web-{B201E6D1-AAE6-9CC5-E92F-3F20D4BC4D0E}" dt="2020-10-13T20:14:12.082" v="17" actId="20577"/>
          <ac:spMkLst>
            <pc:docMk/>
            <pc:sldMk cId="4250615010" sldId="358"/>
            <ac:spMk id="22" creationId="{F1286993-F5D0-4CA2-900D-C55E783D9532}"/>
          </ac:spMkLst>
        </pc:spChg>
        <pc:spChg chg="mod">
          <ac:chgData name="Alanna Black" userId="S::anb16c@my.fsu.edu::d0e10aab-1c04-4566-8c01-b67328a00b35" providerId="AD" clId="Web-{B201E6D1-AAE6-9CC5-E92F-3F20D4BC4D0E}" dt="2020-10-13T20:14:00.644" v="11" actId="20577"/>
          <ac:spMkLst>
            <pc:docMk/>
            <pc:sldMk cId="4250615010" sldId="358"/>
            <ac:spMk id="24" creationId="{0F69F403-81C4-4E46-9882-CF9366880F70}"/>
          </ac:spMkLst>
        </pc:spChg>
      </pc:sldChg>
      <pc:sldChg chg="ord">
        <pc:chgData name="Alanna Black" userId="S::anb16c@my.fsu.edu::d0e10aab-1c04-4566-8c01-b67328a00b35" providerId="AD" clId="Web-{B201E6D1-AAE6-9CC5-E92F-3F20D4BC4D0E}" dt="2020-10-13T20:11:31.718" v="3"/>
        <pc:sldMkLst>
          <pc:docMk/>
          <pc:sldMk cId="2154245618" sldId="369"/>
        </pc:sldMkLst>
      </pc:sldChg>
      <pc:sldChg chg="addSp delSp modSp new ord">
        <pc:chgData name="Alanna Black" userId="S::anb16c@my.fsu.edu::d0e10aab-1c04-4566-8c01-b67328a00b35" providerId="AD" clId="Web-{B201E6D1-AAE6-9CC5-E92F-3F20D4BC4D0E}" dt="2020-10-13T21:30:46.825" v="2881" actId="20577"/>
        <pc:sldMkLst>
          <pc:docMk/>
          <pc:sldMk cId="3460253418" sldId="370"/>
        </pc:sldMkLst>
        <pc:spChg chg="mod">
          <ac:chgData name="Alanna Black" userId="S::anb16c@my.fsu.edu::d0e10aab-1c04-4566-8c01-b67328a00b35" providerId="AD" clId="Web-{B201E6D1-AAE6-9CC5-E92F-3F20D4BC4D0E}" dt="2020-10-13T21:25:43.067" v="2632" actId="20577"/>
          <ac:spMkLst>
            <pc:docMk/>
            <pc:sldMk cId="3460253418" sldId="370"/>
            <ac:spMk id="2" creationId="{D6BB7245-33BE-44D1-9D86-6E472A393E70}"/>
          </ac:spMkLst>
        </pc:spChg>
        <pc:spChg chg="add mod">
          <ac:chgData name="Alanna Black" userId="S::anb16c@my.fsu.edu::d0e10aab-1c04-4566-8c01-b67328a00b35" providerId="AD" clId="Web-{B201E6D1-AAE6-9CC5-E92F-3F20D4BC4D0E}" dt="2020-10-13T20:57:23.133" v="1349" actId="20577"/>
          <ac:spMkLst>
            <pc:docMk/>
            <pc:sldMk cId="3460253418" sldId="370"/>
            <ac:spMk id="5" creationId="{0EE0474B-067F-4E72-9364-178BDD2B1BC9}"/>
          </ac:spMkLst>
        </pc:spChg>
        <pc:spChg chg="add del mod">
          <ac:chgData name="Alanna Black" userId="S::anb16c@my.fsu.edu::d0e10aab-1c04-4566-8c01-b67328a00b35" providerId="AD" clId="Web-{B201E6D1-AAE6-9CC5-E92F-3F20D4BC4D0E}" dt="2020-10-13T20:49:02.182" v="1250"/>
          <ac:spMkLst>
            <pc:docMk/>
            <pc:sldMk cId="3460253418" sldId="370"/>
            <ac:spMk id="7" creationId="{3EC8F14B-0256-48FE-B71B-C7C1C807CD67}"/>
          </ac:spMkLst>
        </pc:spChg>
        <pc:spChg chg="add mod">
          <ac:chgData name="Alanna Black" userId="S::anb16c@my.fsu.edu::d0e10aab-1c04-4566-8c01-b67328a00b35" providerId="AD" clId="Web-{B201E6D1-AAE6-9CC5-E92F-3F20D4BC4D0E}" dt="2020-10-13T20:58:56.307" v="1367" actId="1076"/>
          <ac:spMkLst>
            <pc:docMk/>
            <pc:sldMk cId="3460253418" sldId="370"/>
            <ac:spMk id="8" creationId="{DB58D509-8EE1-4889-BAA3-2B9939F5B2B1}"/>
          </ac:spMkLst>
        </pc:spChg>
        <pc:spChg chg="add del mod">
          <ac:chgData name="Alanna Black" userId="S::anb16c@my.fsu.edu::d0e10aab-1c04-4566-8c01-b67328a00b35" providerId="AD" clId="Web-{B201E6D1-AAE6-9CC5-E92F-3F20D4BC4D0E}" dt="2020-10-13T20:38:52.573" v="1097"/>
          <ac:spMkLst>
            <pc:docMk/>
            <pc:sldMk cId="3460253418" sldId="370"/>
            <ac:spMk id="10" creationId="{F3D0FE4B-F968-4DED-8D73-B46DBF613740}"/>
          </ac:spMkLst>
        </pc:spChg>
        <pc:spChg chg="add mod">
          <ac:chgData name="Alanna Black" userId="S::anb16c@my.fsu.edu::d0e10aab-1c04-4566-8c01-b67328a00b35" providerId="AD" clId="Web-{B201E6D1-AAE6-9CC5-E92F-3F20D4BC4D0E}" dt="2020-10-13T21:27:53.055" v="2646" actId="20577"/>
          <ac:spMkLst>
            <pc:docMk/>
            <pc:sldMk cId="3460253418" sldId="370"/>
            <ac:spMk id="11" creationId="{2D2F6B36-3042-40BB-B8E4-F8F8EE4243B9}"/>
          </ac:spMkLst>
        </pc:spChg>
        <pc:spChg chg="add del mod">
          <ac:chgData name="Alanna Black" userId="S::anb16c@my.fsu.edu::d0e10aab-1c04-4566-8c01-b67328a00b35" providerId="AD" clId="Web-{B201E6D1-AAE6-9CC5-E92F-3F20D4BC4D0E}" dt="2020-10-13T20:49:03.979" v="1252"/>
          <ac:spMkLst>
            <pc:docMk/>
            <pc:sldMk cId="3460253418" sldId="370"/>
            <ac:spMk id="12" creationId="{5B5C6A00-6D3A-4D92-9429-94717BE14676}"/>
          </ac:spMkLst>
        </pc:spChg>
        <pc:spChg chg="add del mod">
          <ac:chgData name="Alanna Black" userId="S::anb16c@my.fsu.edu::d0e10aab-1c04-4566-8c01-b67328a00b35" providerId="AD" clId="Web-{B201E6D1-AAE6-9CC5-E92F-3F20D4BC4D0E}" dt="2020-10-13T20:49:03.058" v="1251"/>
          <ac:spMkLst>
            <pc:docMk/>
            <pc:sldMk cId="3460253418" sldId="370"/>
            <ac:spMk id="13" creationId="{D032E12B-16CF-4111-8844-B2500AC87EA6}"/>
          </ac:spMkLst>
        </pc:spChg>
        <pc:spChg chg="add mod">
          <ac:chgData name="Alanna Black" userId="S::anb16c@my.fsu.edu::d0e10aab-1c04-4566-8c01-b67328a00b35" providerId="AD" clId="Web-{B201E6D1-AAE6-9CC5-E92F-3F20D4BC4D0E}" dt="2020-10-13T20:59:35.230" v="1370" actId="1076"/>
          <ac:spMkLst>
            <pc:docMk/>
            <pc:sldMk cId="3460253418" sldId="370"/>
            <ac:spMk id="14" creationId="{4A64372D-9282-477F-A076-4CC4252BA9CE}"/>
          </ac:spMkLst>
        </pc:spChg>
        <pc:spChg chg="add del mod">
          <ac:chgData name="Alanna Black" userId="S::anb16c@my.fsu.edu::d0e10aab-1c04-4566-8c01-b67328a00b35" providerId="AD" clId="Web-{B201E6D1-AAE6-9CC5-E92F-3F20D4BC4D0E}" dt="2020-10-13T20:49:04.698" v="1253"/>
          <ac:spMkLst>
            <pc:docMk/>
            <pc:sldMk cId="3460253418" sldId="370"/>
            <ac:spMk id="15" creationId="{4A705313-2390-473D-AB36-9BE9ABB4C5A8}"/>
          </ac:spMkLst>
        </pc:spChg>
        <pc:spChg chg="add mod ord">
          <ac:chgData name="Alanna Black" userId="S::anb16c@my.fsu.edu::d0e10aab-1c04-4566-8c01-b67328a00b35" providerId="AD" clId="Web-{B201E6D1-AAE6-9CC5-E92F-3F20D4BC4D0E}" dt="2020-10-13T21:03:20.298" v="1757"/>
          <ac:spMkLst>
            <pc:docMk/>
            <pc:sldMk cId="3460253418" sldId="370"/>
            <ac:spMk id="17" creationId="{F73FE784-2F8E-439A-9802-D4573302FCD6}"/>
          </ac:spMkLst>
        </pc:spChg>
        <pc:spChg chg="mod">
          <ac:chgData name="Alanna Black" userId="S::anb16c@my.fsu.edu::d0e10aab-1c04-4566-8c01-b67328a00b35" providerId="AD" clId="Web-{B201E6D1-AAE6-9CC5-E92F-3F20D4BC4D0E}" dt="2020-10-13T21:29:55.433" v="2872" actId="20577"/>
          <ac:spMkLst>
            <pc:docMk/>
            <pc:sldMk cId="3460253418" sldId="370"/>
            <ac:spMk id="18" creationId="{3D856517-12EA-42D7-914B-E1BA4520E415}"/>
          </ac:spMkLst>
        </pc:spChg>
        <pc:spChg chg="add mod">
          <ac:chgData name="Alanna Black" userId="S::anb16c@my.fsu.edu::d0e10aab-1c04-4566-8c01-b67328a00b35" providerId="AD" clId="Web-{B201E6D1-AAE6-9CC5-E92F-3F20D4BC4D0E}" dt="2020-10-13T20:56:05.521" v="1344" actId="14100"/>
          <ac:spMkLst>
            <pc:docMk/>
            <pc:sldMk cId="3460253418" sldId="370"/>
            <ac:spMk id="19" creationId="{FE11CEA2-A7EC-4438-ADA0-7221C8EAF20E}"/>
          </ac:spMkLst>
        </pc:spChg>
        <pc:spChg chg="mod">
          <ac:chgData name="Alanna Black" userId="S::anb16c@my.fsu.edu::d0e10aab-1c04-4566-8c01-b67328a00b35" providerId="AD" clId="Web-{B201E6D1-AAE6-9CC5-E92F-3F20D4BC4D0E}" dt="2020-10-13T21:30:46.825" v="2881" actId="20577"/>
          <ac:spMkLst>
            <pc:docMk/>
            <pc:sldMk cId="3460253418" sldId="370"/>
            <ac:spMk id="20" creationId="{B0B696C2-F9BB-443A-A69D-AF309505B955}"/>
          </ac:spMkLst>
        </pc:spChg>
        <pc:spChg chg="mod">
          <ac:chgData name="Alanna Black" userId="S::anb16c@my.fsu.edu::d0e10aab-1c04-4566-8c01-b67328a00b35" providerId="AD" clId="Web-{B201E6D1-AAE6-9CC5-E92F-3F20D4BC4D0E}" dt="2020-10-13T21:29:17.948" v="2764" actId="20577"/>
          <ac:spMkLst>
            <pc:docMk/>
            <pc:sldMk cId="3460253418" sldId="370"/>
            <ac:spMk id="21" creationId="{E54B85C2-FF5A-493D-BFE4-0F0FDB36B1CD}"/>
          </ac:spMkLst>
        </pc:spChg>
        <pc:spChg chg="mod">
          <ac:chgData name="Alanna Black" userId="S::anb16c@my.fsu.edu::d0e10aab-1c04-4566-8c01-b67328a00b35" providerId="AD" clId="Web-{B201E6D1-AAE6-9CC5-E92F-3F20D4BC4D0E}" dt="2020-10-13T21:28:55.744" v="2759" actId="20577"/>
          <ac:spMkLst>
            <pc:docMk/>
            <pc:sldMk cId="3460253418" sldId="370"/>
            <ac:spMk id="23" creationId="{89A02855-3F23-4740-8BEF-AA112B62D702}"/>
          </ac:spMkLst>
        </pc:spChg>
      </pc:sldChg>
      <pc:sldChg chg="del">
        <pc:chgData name="Alanna Black" userId="S::anb16c@my.fsu.edu::d0e10aab-1c04-4566-8c01-b67328a00b35" providerId="AD" clId="Web-{B201E6D1-AAE6-9CC5-E92F-3F20D4BC4D0E}" dt="2020-10-13T21:46:31.521" v="3482"/>
        <pc:sldMkLst>
          <pc:docMk/>
          <pc:sldMk cId="2417183732" sldId="372"/>
        </pc:sldMkLst>
      </pc:sldChg>
      <pc:sldChg chg="addSp modSp add ord replId">
        <pc:chgData name="Alanna Black" userId="S::anb16c@my.fsu.edu::d0e10aab-1c04-4566-8c01-b67328a00b35" providerId="AD" clId="Web-{B201E6D1-AAE6-9CC5-E92F-3F20D4BC4D0E}" dt="2020-10-13T21:45:42.598" v="3480" actId="20577"/>
        <pc:sldMkLst>
          <pc:docMk/>
          <pc:sldMk cId="1894148793" sldId="378"/>
        </pc:sldMkLst>
        <pc:spChg chg="mod">
          <ac:chgData name="Alanna Black" userId="S::anb16c@my.fsu.edu::d0e10aab-1c04-4566-8c01-b67328a00b35" providerId="AD" clId="Web-{B201E6D1-AAE6-9CC5-E92F-3F20D4BC4D0E}" dt="2020-10-13T21:26:25.349" v="2637" actId="20577"/>
          <ac:spMkLst>
            <pc:docMk/>
            <pc:sldMk cId="1894148793" sldId="378"/>
            <ac:spMk id="2" creationId="{D6BB7245-33BE-44D1-9D86-6E472A393E70}"/>
          </ac:spMkLst>
        </pc:spChg>
        <pc:spChg chg="mod">
          <ac:chgData name="Alanna Black" userId="S::anb16c@my.fsu.edu::d0e10aab-1c04-4566-8c01-b67328a00b35" providerId="AD" clId="Web-{B201E6D1-AAE6-9CC5-E92F-3F20D4BC4D0E}" dt="2020-10-13T21:34:22.971" v="2986" actId="20577"/>
          <ac:spMkLst>
            <pc:docMk/>
            <pc:sldMk cId="1894148793" sldId="378"/>
            <ac:spMk id="5" creationId="{0EE0474B-067F-4E72-9364-178BDD2B1BC9}"/>
          </ac:spMkLst>
        </pc:spChg>
        <pc:spChg chg="mod">
          <ac:chgData name="Alanna Black" userId="S::anb16c@my.fsu.edu::d0e10aab-1c04-4566-8c01-b67328a00b35" providerId="AD" clId="Web-{B201E6D1-AAE6-9CC5-E92F-3F20D4BC4D0E}" dt="2020-10-13T21:06:39.335" v="2022" actId="20577"/>
          <ac:spMkLst>
            <pc:docMk/>
            <pc:sldMk cId="1894148793" sldId="378"/>
            <ac:spMk id="8" creationId="{DB58D509-8EE1-4889-BAA3-2B9939F5B2B1}"/>
          </ac:spMkLst>
        </pc:spChg>
        <pc:spChg chg="mod">
          <ac:chgData name="Alanna Black" userId="S::anb16c@my.fsu.edu::d0e10aab-1c04-4566-8c01-b67328a00b35" providerId="AD" clId="Web-{B201E6D1-AAE6-9CC5-E92F-3F20D4BC4D0E}" dt="2020-10-13T21:12:37.109" v="2249" actId="1076"/>
          <ac:spMkLst>
            <pc:docMk/>
            <pc:sldMk cId="1894148793" sldId="378"/>
            <ac:spMk id="11" creationId="{2D2F6B36-3042-40BB-B8E4-F8F8EE4243B9}"/>
          </ac:spMkLst>
        </pc:spChg>
        <pc:spChg chg="mod">
          <ac:chgData name="Alanna Black" userId="S::anb16c@my.fsu.edu::d0e10aab-1c04-4566-8c01-b67328a00b35" providerId="AD" clId="Web-{B201E6D1-AAE6-9CC5-E92F-3F20D4BC4D0E}" dt="2020-10-13T21:37:00.709" v="3014" actId="20577"/>
          <ac:spMkLst>
            <pc:docMk/>
            <pc:sldMk cId="1894148793" sldId="378"/>
            <ac:spMk id="13" creationId="{01F77082-0CA9-430F-A7A5-CB15EFC3BCE9}"/>
          </ac:spMkLst>
        </pc:spChg>
        <pc:spChg chg="mod">
          <ac:chgData name="Alanna Black" userId="S::anb16c@my.fsu.edu::d0e10aab-1c04-4566-8c01-b67328a00b35" providerId="AD" clId="Web-{B201E6D1-AAE6-9CC5-E92F-3F20D4BC4D0E}" dt="2020-10-13T21:12:48.250" v="2250" actId="1076"/>
          <ac:spMkLst>
            <pc:docMk/>
            <pc:sldMk cId="1894148793" sldId="378"/>
            <ac:spMk id="14" creationId="{4A64372D-9282-477F-A076-4CC4252BA9CE}"/>
          </ac:spMkLst>
        </pc:spChg>
        <pc:spChg chg="add mod">
          <ac:chgData name="Alanna Black" userId="S::anb16c@my.fsu.edu::d0e10aab-1c04-4566-8c01-b67328a00b35" providerId="AD" clId="Web-{B201E6D1-AAE6-9CC5-E92F-3F20D4BC4D0E}" dt="2020-10-13T21:45:42.598" v="3480" actId="20577"/>
          <ac:spMkLst>
            <pc:docMk/>
            <pc:sldMk cId="1894148793" sldId="378"/>
            <ac:spMk id="15" creationId="{D4099F4B-0E82-4F0C-8F3F-FBC52515DF4A}"/>
          </ac:spMkLst>
        </pc:spChg>
        <pc:spChg chg="add mod">
          <ac:chgData name="Alanna Black" userId="S::anb16c@my.fsu.edu::d0e10aab-1c04-4566-8c01-b67328a00b35" providerId="AD" clId="Web-{B201E6D1-AAE6-9CC5-E92F-3F20D4BC4D0E}" dt="2020-10-13T21:39:17.854" v="3108" actId="20577"/>
          <ac:spMkLst>
            <pc:docMk/>
            <pc:sldMk cId="1894148793" sldId="378"/>
            <ac:spMk id="16" creationId="{41AB1573-87A3-4491-B8FD-E5D149323C99}"/>
          </ac:spMkLst>
        </pc:spChg>
        <pc:spChg chg="mod">
          <ac:chgData name="Alanna Black" userId="S::anb16c@my.fsu.edu::d0e10aab-1c04-4566-8c01-b67328a00b35" providerId="AD" clId="Web-{B201E6D1-AAE6-9CC5-E92F-3F20D4BC4D0E}" dt="2020-10-13T21:13:50.142" v="2254"/>
          <ac:spMkLst>
            <pc:docMk/>
            <pc:sldMk cId="1894148793" sldId="378"/>
            <ac:spMk id="17" creationId="{F73FE784-2F8E-439A-9802-D4573302FCD6}"/>
          </ac:spMkLst>
        </pc:spChg>
        <pc:spChg chg="add mod">
          <ac:chgData name="Alanna Black" userId="S::anb16c@my.fsu.edu::d0e10aab-1c04-4566-8c01-b67328a00b35" providerId="AD" clId="Web-{B201E6D1-AAE6-9CC5-E92F-3F20D4BC4D0E}" dt="2020-10-13T21:43:16.922" v="3382" actId="20577"/>
          <ac:spMkLst>
            <pc:docMk/>
            <pc:sldMk cId="1894148793" sldId="378"/>
            <ac:spMk id="18" creationId="{0926D611-2422-4544-860F-57A764828438}"/>
          </ac:spMkLst>
        </pc:spChg>
        <pc:spChg chg="mod">
          <ac:chgData name="Alanna Black" userId="S::anb16c@my.fsu.edu::d0e10aab-1c04-4566-8c01-b67328a00b35" providerId="AD" clId="Web-{B201E6D1-AAE6-9CC5-E92F-3F20D4BC4D0E}" dt="2020-10-13T21:39:03.588" v="3081" actId="20577"/>
          <ac:spMkLst>
            <pc:docMk/>
            <pc:sldMk cId="1894148793" sldId="378"/>
            <ac:spMk id="19" creationId="{FE11CEA2-A7EC-4438-ADA0-7221C8EAF2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/>
      <dgm:spPr>
        <a:solidFill>
          <a:srgbClr val="DC6465"/>
        </a:solidFill>
        <a:ln w="19050">
          <a:noFill/>
        </a:ln>
      </dgm:spPr>
      <dgm:t>
        <a:bodyPr/>
        <a:lstStyle/>
        <a:p>
          <a:r>
            <a:rPr lang="en-US"/>
            <a:t>MOTION</a:t>
          </a: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DC6465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RELOCATE THE LSMS</a:t>
          </a:r>
        </a:p>
      </dgm:t>
    </dgm:pt>
    <dgm:pt modelId="{D82272CF-040E-46AB-A64B-747F6B31E73A}" type="parTrans" cxnId="{DD81780D-EECC-41D2-AE48-1C829DB8B624}">
      <dgm:prSet/>
      <dgm:spPr>
        <a:ln w="19050">
          <a:solidFill>
            <a:srgbClr val="DC6465"/>
          </a:solidFill>
        </a:ln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038E0C15-3974-46FD-98CB-10F68493FDBD}">
      <dgm:prSet phldrT="[Text]"/>
      <dgm:spPr>
        <a:solidFill>
          <a:srgbClr val="DC6465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MOVE ABOUT AXES</a:t>
          </a:r>
        </a:p>
      </dgm:t>
    </dgm:pt>
    <dgm:pt modelId="{E45E701A-17D8-49ED-8EF4-48896A55768D}" type="parTrans" cxnId="{A498A85A-436E-469B-8C6A-15C439ED951B}">
      <dgm:prSet/>
      <dgm:spPr>
        <a:ln w="19050">
          <a:solidFill>
            <a:srgbClr val="DC6465"/>
          </a:solidFill>
        </a:ln>
      </dgm:spPr>
      <dgm:t>
        <a:bodyPr/>
        <a:lstStyle/>
        <a:p>
          <a:endParaRPr lang="en-US"/>
        </a:p>
      </dgm:t>
    </dgm:pt>
    <dgm:pt modelId="{DB95D2BB-A169-4561-8BDA-16AA5C9770B8}" type="sibTrans" cxnId="{A498A85A-436E-469B-8C6A-15C439ED951B}">
      <dgm:prSet/>
      <dgm:spPr/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/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1"/>
      <dgm:spPr/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1"/>
      <dgm:spPr/>
    </dgm:pt>
    <dgm:pt modelId="{BE79F0CD-F761-4A8C-9F7C-816E3EFA71D9}" type="pres">
      <dgm:prSet presAssocID="{5FE884D2-AE7C-4018-90F4-5FAFE70814CB}" presName="hierChild3" presStyleCnt="0"/>
      <dgm:spPr/>
    </dgm:pt>
    <dgm:pt modelId="{1D8B63B2-3B94-4345-8AB9-F6B27A0419C6}" type="pres">
      <dgm:prSet presAssocID="{E45E701A-17D8-49ED-8EF4-48896A55768D}" presName="Name19" presStyleLbl="parChTrans1D3" presStyleIdx="0" presStyleCnt="1"/>
      <dgm:spPr/>
    </dgm:pt>
    <dgm:pt modelId="{CBF1C28B-9A30-4CA4-8C44-813D34645212}" type="pres">
      <dgm:prSet presAssocID="{038E0C15-3974-46FD-98CB-10F68493FDBD}" presName="Name21" presStyleCnt="0"/>
      <dgm:spPr/>
    </dgm:pt>
    <dgm:pt modelId="{E0D4C055-03FF-453A-8F62-FF60FB5F3287}" type="pres">
      <dgm:prSet presAssocID="{038E0C15-3974-46FD-98CB-10F68493FDBD}" presName="level2Shape" presStyleLbl="node3" presStyleIdx="0" presStyleCnt="1" custScaleX="117061"/>
      <dgm:spPr/>
    </dgm:pt>
    <dgm:pt modelId="{9CCE7591-3EB5-4C95-AC6F-AB5A5D53D34A}" type="pres">
      <dgm:prSet presAssocID="{038E0C15-3974-46FD-98CB-10F68493FDBD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70F04E08-3F12-4B13-A650-01437019F36C}" type="presOf" srcId="{038E0C15-3974-46FD-98CB-10F68493FDBD}" destId="{E0D4C055-03FF-453A-8F62-FF60FB5F3287}" srcOrd="0" destOrd="0" presId="urn:microsoft.com/office/officeart/2005/8/layout/hierarchy6"/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CE88850E-BC04-4C9D-B9ED-FB662498C055}" type="presOf" srcId="{5FE884D2-AE7C-4018-90F4-5FAFE70814CB}" destId="{6898B08D-4BBD-4AD8-9D65-87D7EC726382}" srcOrd="0" destOrd="0" presId="urn:microsoft.com/office/officeart/2005/8/layout/hierarchy6"/>
    <dgm:cxn modelId="{0106D539-F159-414F-B97B-6F5E15434869}" type="presOf" srcId="{CB99DE20-DCF4-4219-9DC8-DDC3E049B83D}" destId="{979A1261-DCEE-484D-89C3-71D47366C110}" srcOrd="0" destOrd="0" presId="urn:microsoft.com/office/officeart/2005/8/layout/hierarchy6"/>
    <dgm:cxn modelId="{9BFF5966-9500-4366-A1A9-C21F23C56E4B}" type="presOf" srcId="{D82272CF-040E-46AB-A64B-747F6B31E73A}" destId="{3024006D-8556-4080-A47F-874695047B3C}" srcOrd="0" destOrd="0" presId="urn:microsoft.com/office/officeart/2005/8/layout/hierarchy6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A498A85A-436E-469B-8C6A-15C439ED951B}" srcId="{5FE884D2-AE7C-4018-90F4-5FAFE70814CB}" destId="{038E0C15-3974-46FD-98CB-10F68493FDBD}" srcOrd="0" destOrd="0" parTransId="{E45E701A-17D8-49ED-8EF4-48896A55768D}" sibTransId="{DB95D2BB-A169-4561-8BDA-16AA5C9770B8}"/>
    <dgm:cxn modelId="{C5E5F294-05B3-49B7-ACED-2DF49E570612}" type="presOf" srcId="{D571AA22-B35C-489B-A2E0-427D18A1193C}" destId="{BCFFE4F2-533D-425D-B5CA-1DE0FF4FEC2A}" srcOrd="0" destOrd="0" presId="urn:microsoft.com/office/officeart/2005/8/layout/hierarchy6"/>
    <dgm:cxn modelId="{5805FBD0-7908-4C24-8C74-54AD07AC6A0E}" type="presOf" srcId="{E45E701A-17D8-49ED-8EF4-48896A55768D}" destId="{1D8B63B2-3B94-4345-8AB9-F6B27A0419C6}" srcOrd="0" destOrd="0" presId="urn:microsoft.com/office/officeart/2005/8/layout/hierarchy6"/>
    <dgm:cxn modelId="{9A6B9EF3-CCA2-4BBD-9D1D-E70369ACF1FA}" type="presParOf" srcId="{BCFFE4F2-533D-425D-B5CA-1DE0FF4FEC2A}" destId="{067634E3-2B88-44DC-901C-C96B8E0FBC05}" srcOrd="0" destOrd="0" presId="urn:microsoft.com/office/officeart/2005/8/layout/hierarchy6"/>
    <dgm:cxn modelId="{70629827-F5AE-4054-BEAD-92A832A54426}" type="presParOf" srcId="{067634E3-2B88-44DC-901C-C96B8E0FBC05}" destId="{1AA4FB14-419E-4FAE-828B-1A043ED99174}" srcOrd="0" destOrd="0" presId="urn:microsoft.com/office/officeart/2005/8/layout/hierarchy6"/>
    <dgm:cxn modelId="{C88903AB-E152-47DC-9215-2260702CE014}" type="presParOf" srcId="{1AA4FB14-419E-4FAE-828B-1A043ED99174}" destId="{2BC4426F-6E8B-47DA-9B56-4C31A23C76E8}" srcOrd="0" destOrd="0" presId="urn:microsoft.com/office/officeart/2005/8/layout/hierarchy6"/>
    <dgm:cxn modelId="{3FF07C8F-73A4-4431-B63D-7133425D2753}" type="presParOf" srcId="{2BC4426F-6E8B-47DA-9B56-4C31A23C76E8}" destId="{979A1261-DCEE-484D-89C3-71D47366C110}" srcOrd="0" destOrd="0" presId="urn:microsoft.com/office/officeart/2005/8/layout/hierarchy6"/>
    <dgm:cxn modelId="{4E08FA60-CB61-4573-AFA2-D6547D02B545}" type="presParOf" srcId="{2BC4426F-6E8B-47DA-9B56-4C31A23C76E8}" destId="{9664B679-82A3-49A8-B892-6904A3EF969F}" srcOrd="1" destOrd="0" presId="urn:microsoft.com/office/officeart/2005/8/layout/hierarchy6"/>
    <dgm:cxn modelId="{546FD563-68A9-44BC-A24D-A1F786743EF4}" type="presParOf" srcId="{9664B679-82A3-49A8-B892-6904A3EF969F}" destId="{3024006D-8556-4080-A47F-874695047B3C}" srcOrd="0" destOrd="0" presId="urn:microsoft.com/office/officeart/2005/8/layout/hierarchy6"/>
    <dgm:cxn modelId="{307C01A4-FC2B-498A-8C26-32D07621A6DA}" type="presParOf" srcId="{9664B679-82A3-49A8-B892-6904A3EF969F}" destId="{7C5474A9-FF7D-4883-87AF-E51A93F12812}" srcOrd="1" destOrd="0" presId="urn:microsoft.com/office/officeart/2005/8/layout/hierarchy6"/>
    <dgm:cxn modelId="{CD368C31-D040-40B2-97A0-1975687E1BEA}" type="presParOf" srcId="{7C5474A9-FF7D-4883-87AF-E51A93F12812}" destId="{6898B08D-4BBD-4AD8-9D65-87D7EC726382}" srcOrd="0" destOrd="0" presId="urn:microsoft.com/office/officeart/2005/8/layout/hierarchy6"/>
    <dgm:cxn modelId="{64EBA49D-59F6-469C-AC4E-E864CD35523E}" type="presParOf" srcId="{7C5474A9-FF7D-4883-87AF-E51A93F12812}" destId="{BE79F0CD-F761-4A8C-9F7C-816E3EFA71D9}" srcOrd="1" destOrd="0" presId="urn:microsoft.com/office/officeart/2005/8/layout/hierarchy6"/>
    <dgm:cxn modelId="{FEB5BD78-DE36-4D9C-A05E-9AABAD1493EA}" type="presParOf" srcId="{BE79F0CD-F761-4A8C-9F7C-816E3EFA71D9}" destId="{1D8B63B2-3B94-4345-8AB9-F6B27A0419C6}" srcOrd="0" destOrd="0" presId="urn:microsoft.com/office/officeart/2005/8/layout/hierarchy6"/>
    <dgm:cxn modelId="{556C0F7E-56D2-4EF2-ACF7-2960D1202327}" type="presParOf" srcId="{BE79F0CD-F761-4A8C-9F7C-816E3EFA71D9}" destId="{CBF1C28B-9A30-4CA4-8C44-813D34645212}" srcOrd="1" destOrd="0" presId="urn:microsoft.com/office/officeart/2005/8/layout/hierarchy6"/>
    <dgm:cxn modelId="{3751F79B-8D6F-4F0F-B631-C22499DF38F6}" type="presParOf" srcId="{CBF1C28B-9A30-4CA4-8C44-813D34645212}" destId="{E0D4C055-03FF-453A-8F62-FF60FB5F3287}" srcOrd="0" destOrd="0" presId="urn:microsoft.com/office/officeart/2005/8/layout/hierarchy6"/>
    <dgm:cxn modelId="{B7BDFEBF-2D3B-4924-87E4-E6A22FABEAA1}" type="presParOf" srcId="{CBF1C28B-9A30-4CA4-8C44-813D34645212}" destId="{9CCE7591-3EB5-4C95-AC6F-AB5A5D53D34A}" srcOrd="1" destOrd="0" presId="urn:microsoft.com/office/officeart/2005/8/layout/hierarchy6"/>
    <dgm:cxn modelId="{B68B41EC-0A0C-4D6A-80EA-FA774CE0F9CF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/>
      <dgm:spPr>
        <a:solidFill>
          <a:srgbClr val="AF6E8E"/>
        </a:solidFill>
        <a:ln w="19050">
          <a:noFill/>
        </a:ln>
      </dgm:spPr>
      <dgm:t>
        <a:bodyPr/>
        <a:lstStyle/>
        <a:p>
          <a:r>
            <a:rPr lang="en-US"/>
            <a:t>SUPPORT</a:t>
          </a: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STABILIZE LSMS</a:t>
          </a:r>
        </a:p>
      </dgm:t>
    </dgm:pt>
    <dgm:pt modelId="{D82272CF-040E-46AB-A64B-747F6B31E73A}" type="parTrans" cxnId="{DD81780D-EECC-41D2-AE48-1C829DB8B624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B1C9A543-F3CE-4A27-A63D-1FE67C613BD0}">
      <dgm:prSet phldrT="[Text]"/>
      <dgm:spPr>
        <a:solidFill>
          <a:srgbClr val="AF6E8E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DECREASE POSITION ERROR</a:t>
          </a:r>
        </a:p>
      </dgm:t>
    </dgm:pt>
    <dgm:pt modelId="{16B594A8-251E-4058-BF26-04D46EF30155}" type="parTrans" cxnId="{4EB2C06B-B635-44F1-8675-D2739C57504C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D37B43FA-8C52-4CBB-AB71-15C18ECC2D9B}" type="sibTrans" cxnId="{4EB2C06B-B635-44F1-8675-D2739C57504C}">
      <dgm:prSet/>
      <dgm:spPr/>
      <dgm:t>
        <a:bodyPr/>
        <a:lstStyle/>
        <a:p>
          <a:endParaRPr lang="en-US"/>
        </a:p>
      </dgm:t>
    </dgm:pt>
    <dgm:pt modelId="{4F5248B8-A832-4630-8864-ACD5CB5294DB}">
      <dgm:prSet phldrT="[Text]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POSITION LSMS</a:t>
          </a:r>
        </a:p>
      </dgm:t>
    </dgm:pt>
    <dgm:pt modelId="{A8069073-A5EC-4C16-81C0-090B04A13E2C}" type="parTrans" cxnId="{061F3C49-DA0A-4313-A1D4-A92E214F579A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EBF80B3D-09BF-4D62-B703-A91A754C7E50}" type="sibTrans" cxnId="{061F3C49-DA0A-4313-A1D4-A92E214F579A}">
      <dgm:prSet/>
      <dgm:spPr/>
      <dgm:t>
        <a:bodyPr/>
        <a:lstStyle/>
        <a:p>
          <a:endParaRPr lang="en-US"/>
        </a:p>
      </dgm:t>
    </dgm:pt>
    <dgm:pt modelId="{A9EE7A08-8586-43A1-AA00-A6FE3C7A4B64}">
      <dgm:prSet phldrT="[Text]"/>
      <dgm:spPr>
        <a:solidFill>
          <a:srgbClr val="AF6E8E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SECURE LSMS</a:t>
          </a:r>
        </a:p>
      </dgm:t>
    </dgm:pt>
    <dgm:pt modelId="{C111CBD7-D80E-4C8F-9D48-57F8A35F5D84}" type="parTrans" cxnId="{DED517C3-CE2A-452C-8F4D-52E3AA2B68E1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D2C0E476-A6B0-4140-AF61-FB3049330BB5}" type="sibTrans" cxnId="{DED517C3-CE2A-452C-8F4D-52E3AA2B68E1}">
      <dgm:prSet/>
      <dgm:spPr/>
      <dgm:t>
        <a:bodyPr/>
        <a:lstStyle/>
        <a:p>
          <a:endParaRPr lang="en-US"/>
        </a:p>
      </dgm:t>
    </dgm:pt>
    <dgm:pt modelId="{5E182152-E58E-4182-8E2E-EAE9489D5833}">
      <dgm:prSet phldrT="[Text]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SUPPORT SCALE</a:t>
          </a:r>
        </a:p>
      </dgm:t>
    </dgm:pt>
    <dgm:pt modelId="{9C6B1787-98CF-452E-8CAC-37831C2DAD3A}" type="parTrans" cxnId="{A37C631E-3042-42AF-96B6-65B7AB84DF31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86C63E4F-2C9E-4023-8FBD-FB0719033FC2}" type="sibTrans" cxnId="{A37C631E-3042-42AF-96B6-65B7AB84DF31}">
      <dgm:prSet/>
      <dgm:spPr/>
      <dgm:t>
        <a:bodyPr/>
        <a:lstStyle/>
        <a:p>
          <a:endParaRPr lang="en-US"/>
        </a:p>
      </dgm:t>
    </dgm:pt>
    <dgm:pt modelId="{ACF591F8-6584-4C78-BA10-32DBDE769568}">
      <dgm:prSet phldrT="[Text]"/>
      <dgm:spPr>
        <a:solidFill>
          <a:srgbClr val="AF6E8E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RELEASE LSMS</a:t>
          </a:r>
        </a:p>
      </dgm:t>
    </dgm:pt>
    <dgm:pt modelId="{E836A348-3362-4EC4-A2BF-7A0AE42C44A4}" type="parTrans" cxnId="{C696D14A-E427-450C-B172-4379ACE79B87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22CB81DA-9295-418F-A9C1-36283DB2E344}" type="sibTrans" cxnId="{C696D14A-E427-450C-B172-4379ACE79B87}">
      <dgm:prSet/>
      <dgm:spPr/>
      <dgm:t>
        <a:bodyPr/>
        <a:lstStyle/>
        <a:p>
          <a:endParaRPr lang="en-US"/>
        </a:p>
      </dgm:t>
    </dgm:pt>
    <dgm:pt modelId="{FAA69E23-00C9-4B9F-8531-4C948A6B4619}">
      <dgm:prSet phldrT="[Text]"/>
      <dgm:spPr>
        <a:solidFill>
          <a:srgbClr val="AF6E8E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SCALE FOR VARIABLE LSMS SIZE</a:t>
          </a:r>
        </a:p>
      </dgm:t>
    </dgm:pt>
    <dgm:pt modelId="{FCF9A969-DB09-461B-A6FD-F247FA24200D}" type="parTrans" cxnId="{CD5B7630-9094-4505-8EB2-8ED54A8980A3}">
      <dgm:prSet/>
      <dgm:spPr>
        <a:ln w="19050">
          <a:solidFill>
            <a:srgbClr val="AF6E8E"/>
          </a:solidFill>
        </a:ln>
      </dgm:spPr>
      <dgm:t>
        <a:bodyPr/>
        <a:lstStyle/>
        <a:p>
          <a:endParaRPr lang="en-US"/>
        </a:p>
      </dgm:t>
    </dgm:pt>
    <dgm:pt modelId="{C894B0EB-C985-4C47-AFAD-F047C03FFD46}" type="sibTrans" cxnId="{CD5B7630-9094-4505-8EB2-8ED54A8980A3}">
      <dgm:prSet/>
      <dgm:spPr/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/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3"/>
      <dgm:spPr/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3"/>
      <dgm:spPr/>
    </dgm:pt>
    <dgm:pt modelId="{BE79F0CD-F761-4A8C-9F7C-816E3EFA71D9}" type="pres">
      <dgm:prSet presAssocID="{5FE884D2-AE7C-4018-90F4-5FAFE70814CB}" presName="hierChild3" presStyleCnt="0"/>
      <dgm:spPr/>
    </dgm:pt>
    <dgm:pt modelId="{219FE76F-29CE-4907-8DFF-C0250408E32F}" type="pres">
      <dgm:prSet presAssocID="{16B594A8-251E-4058-BF26-04D46EF30155}" presName="Name19" presStyleLbl="parChTrans1D3" presStyleIdx="0" presStyleCnt="4"/>
      <dgm:spPr/>
    </dgm:pt>
    <dgm:pt modelId="{F06B71C0-C3A0-4C13-B4F3-D2F5C624FD84}" type="pres">
      <dgm:prSet presAssocID="{B1C9A543-F3CE-4A27-A63D-1FE67C613BD0}" presName="Name21" presStyleCnt="0"/>
      <dgm:spPr/>
    </dgm:pt>
    <dgm:pt modelId="{088A9ECF-19C1-4406-B735-F7116FCEF034}" type="pres">
      <dgm:prSet presAssocID="{B1C9A543-F3CE-4A27-A63D-1FE67C613BD0}" presName="level2Shape" presStyleLbl="node3" presStyleIdx="0" presStyleCnt="4"/>
      <dgm:spPr/>
    </dgm:pt>
    <dgm:pt modelId="{323EF4DF-FF2E-4B79-B249-EFB4FB34A4AE}" type="pres">
      <dgm:prSet presAssocID="{B1C9A543-F3CE-4A27-A63D-1FE67C613BD0}" presName="hierChild3" presStyleCnt="0"/>
      <dgm:spPr/>
    </dgm:pt>
    <dgm:pt modelId="{94C1ADD4-12D0-49BA-A822-A315BD59CA95}" type="pres">
      <dgm:prSet presAssocID="{A8069073-A5EC-4C16-81C0-090B04A13E2C}" presName="Name19" presStyleLbl="parChTrans1D2" presStyleIdx="1" presStyleCnt="3"/>
      <dgm:spPr/>
    </dgm:pt>
    <dgm:pt modelId="{13E8D62C-61E3-4C2C-95AC-FCC056F49280}" type="pres">
      <dgm:prSet presAssocID="{4F5248B8-A832-4630-8864-ACD5CB5294DB}" presName="Name21" presStyleCnt="0"/>
      <dgm:spPr/>
    </dgm:pt>
    <dgm:pt modelId="{77C810D0-4440-4C6C-AB6F-5F9FEE715E74}" type="pres">
      <dgm:prSet presAssocID="{4F5248B8-A832-4630-8864-ACD5CB5294DB}" presName="level2Shape" presStyleLbl="node2" presStyleIdx="1" presStyleCnt="3"/>
      <dgm:spPr/>
    </dgm:pt>
    <dgm:pt modelId="{422DC9A8-93C3-460A-9D59-B92237A052A1}" type="pres">
      <dgm:prSet presAssocID="{4F5248B8-A832-4630-8864-ACD5CB5294DB}" presName="hierChild3" presStyleCnt="0"/>
      <dgm:spPr/>
    </dgm:pt>
    <dgm:pt modelId="{F431FB57-52FE-40E0-AC6F-1137214CCF60}" type="pres">
      <dgm:prSet presAssocID="{C111CBD7-D80E-4C8F-9D48-57F8A35F5D84}" presName="Name19" presStyleLbl="parChTrans1D3" presStyleIdx="1" presStyleCnt="4"/>
      <dgm:spPr/>
    </dgm:pt>
    <dgm:pt modelId="{FEA8D0B5-4C10-46B1-9678-BE912AC4EE22}" type="pres">
      <dgm:prSet presAssocID="{A9EE7A08-8586-43A1-AA00-A6FE3C7A4B64}" presName="Name21" presStyleCnt="0"/>
      <dgm:spPr/>
    </dgm:pt>
    <dgm:pt modelId="{1DF39922-D00A-426F-B304-29B5DE794E56}" type="pres">
      <dgm:prSet presAssocID="{A9EE7A08-8586-43A1-AA00-A6FE3C7A4B64}" presName="level2Shape" presStyleLbl="node3" presStyleIdx="1" presStyleCnt="4"/>
      <dgm:spPr/>
    </dgm:pt>
    <dgm:pt modelId="{95F6B487-240B-4711-9AFA-AECB1DC3CEAF}" type="pres">
      <dgm:prSet presAssocID="{A9EE7A08-8586-43A1-AA00-A6FE3C7A4B64}" presName="hierChild3" presStyleCnt="0"/>
      <dgm:spPr/>
    </dgm:pt>
    <dgm:pt modelId="{20A4F695-C2D9-4300-9424-124340C7C3AB}" type="pres">
      <dgm:prSet presAssocID="{E836A348-3362-4EC4-A2BF-7A0AE42C44A4}" presName="Name19" presStyleLbl="parChTrans1D3" presStyleIdx="2" presStyleCnt="4"/>
      <dgm:spPr/>
    </dgm:pt>
    <dgm:pt modelId="{811A3850-001A-4CE0-8F4E-996667A4EBCD}" type="pres">
      <dgm:prSet presAssocID="{ACF591F8-6584-4C78-BA10-32DBDE769568}" presName="Name21" presStyleCnt="0"/>
      <dgm:spPr/>
    </dgm:pt>
    <dgm:pt modelId="{8DC59F3D-961F-4989-820E-A12460870AE3}" type="pres">
      <dgm:prSet presAssocID="{ACF591F8-6584-4C78-BA10-32DBDE769568}" presName="level2Shape" presStyleLbl="node3" presStyleIdx="2" presStyleCnt="4"/>
      <dgm:spPr/>
    </dgm:pt>
    <dgm:pt modelId="{C5400660-587F-4677-9462-1D22F665C232}" type="pres">
      <dgm:prSet presAssocID="{ACF591F8-6584-4C78-BA10-32DBDE769568}" presName="hierChild3" presStyleCnt="0"/>
      <dgm:spPr/>
    </dgm:pt>
    <dgm:pt modelId="{7E8956E5-0193-4122-AC45-2649A3EFCDAE}" type="pres">
      <dgm:prSet presAssocID="{9C6B1787-98CF-452E-8CAC-37831C2DAD3A}" presName="Name19" presStyleLbl="parChTrans1D2" presStyleIdx="2" presStyleCnt="3"/>
      <dgm:spPr/>
    </dgm:pt>
    <dgm:pt modelId="{F9021D38-4E63-4F5B-991D-DEF0DE95E7FB}" type="pres">
      <dgm:prSet presAssocID="{5E182152-E58E-4182-8E2E-EAE9489D5833}" presName="Name21" presStyleCnt="0"/>
      <dgm:spPr/>
    </dgm:pt>
    <dgm:pt modelId="{55B86F47-937F-41A2-A727-5CE66932A342}" type="pres">
      <dgm:prSet presAssocID="{5E182152-E58E-4182-8E2E-EAE9489D5833}" presName="level2Shape" presStyleLbl="node2" presStyleIdx="2" presStyleCnt="3"/>
      <dgm:spPr/>
    </dgm:pt>
    <dgm:pt modelId="{375BFF5A-F09A-432A-9803-62C004E8FFDF}" type="pres">
      <dgm:prSet presAssocID="{5E182152-E58E-4182-8E2E-EAE9489D5833}" presName="hierChild3" presStyleCnt="0"/>
      <dgm:spPr/>
    </dgm:pt>
    <dgm:pt modelId="{F0205195-7A3E-452E-AAB2-2671C9DAAD5D}" type="pres">
      <dgm:prSet presAssocID="{FCF9A969-DB09-461B-A6FD-F247FA24200D}" presName="Name19" presStyleLbl="parChTrans1D3" presStyleIdx="3" presStyleCnt="4"/>
      <dgm:spPr/>
    </dgm:pt>
    <dgm:pt modelId="{53165D27-3DE9-4D11-B622-9236EBD06820}" type="pres">
      <dgm:prSet presAssocID="{FAA69E23-00C9-4B9F-8531-4C948A6B4619}" presName="Name21" presStyleCnt="0"/>
      <dgm:spPr/>
    </dgm:pt>
    <dgm:pt modelId="{8AF76340-B620-4891-B706-1F9C837E17CE}" type="pres">
      <dgm:prSet presAssocID="{FAA69E23-00C9-4B9F-8531-4C948A6B4619}" presName="level2Shape" presStyleLbl="node3" presStyleIdx="3" presStyleCnt="4"/>
      <dgm:spPr/>
    </dgm:pt>
    <dgm:pt modelId="{C0CF9732-4A87-4C68-8E4F-2EF822A26405}" type="pres">
      <dgm:prSet presAssocID="{FAA69E23-00C9-4B9F-8531-4C948A6B4619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CE88850E-BC04-4C9D-B9ED-FB662498C055}" type="presOf" srcId="{5FE884D2-AE7C-4018-90F4-5FAFE70814CB}" destId="{6898B08D-4BBD-4AD8-9D65-87D7EC726382}" srcOrd="0" destOrd="0" presId="urn:microsoft.com/office/officeart/2005/8/layout/hierarchy6"/>
    <dgm:cxn modelId="{A37C631E-3042-42AF-96B6-65B7AB84DF31}" srcId="{CB99DE20-DCF4-4219-9DC8-DDC3E049B83D}" destId="{5E182152-E58E-4182-8E2E-EAE9489D5833}" srcOrd="2" destOrd="0" parTransId="{9C6B1787-98CF-452E-8CAC-37831C2DAD3A}" sibTransId="{86C63E4F-2C9E-4023-8FBD-FB0719033FC2}"/>
    <dgm:cxn modelId="{22CC4424-363C-4183-BB4E-C235FD2C0197}" type="presOf" srcId="{FAA69E23-00C9-4B9F-8531-4C948A6B4619}" destId="{8AF76340-B620-4891-B706-1F9C837E17CE}" srcOrd="0" destOrd="0" presId="urn:microsoft.com/office/officeart/2005/8/layout/hierarchy6"/>
    <dgm:cxn modelId="{227A5130-8BA0-4C3C-B217-16D2F47BAE4C}" type="presOf" srcId="{B1C9A543-F3CE-4A27-A63D-1FE67C613BD0}" destId="{088A9ECF-19C1-4406-B735-F7116FCEF034}" srcOrd="0" destOrd="0" presId="urn:microsoft.com/office/officeart/2005/8/layout/hierarchy6"/>
    <dgm:cxn modelId="{CD5B7630-9094-4505-8EB2-8ED54A8980A3}" srcId="{5E182152-E58E-4182-8E2E-EAE9489D5833}" destId="{FAA69E23-00C9-4B9F-8531-4C948A6B4619}" srcOrd="0" destOrd="0" parTransId="{FCF9A969-DB09-461B-A6FD-F247FA24200D}" sibTransId="{C894B0EB-C985-4C47-AFAD-F047C03FFD46}"/>
    <dgm:cxn modelId="{35185733-9846-4C77-9155-AEA4B8F084F7}" type="presOf" srcId="{16B594A8-251E-4058-BF26-04D46EF30155}" destId="{219FE76F-29CE-4907-8DFF-C0250408E32F}" srcOrd="0" destOrd="0" presId="urn:microsoft.com/office/officeart/2005/8/layout/hierarchy6"/>
    <dgm:cxn modelId="{0106D539-F159-414F-B97B-6F5E15434869}" type="presOf" srcId="{CB99DE20-DCF4-4219-9DC8-DDC3E049B83D}" destId="{979A1261-DCEE-484D-89C3-71D47366C110}" srcOrd="0" destOrd="0" presId="urn:microsoft.com/office/officeart/2005/8/layout/hierarchy6"/>
    <dgm:cxn modelId="{07443364-C019-44C3-9855-59A41966E081}" type="presOf" srcId="{ACF591F8-6584-4C78-BA10-32DBDE769568}" destId="{8DC59F3D-961F-4989-820E-A12460870AE3}" srcOrd="0" destOrd="0" presId="urn:microsoft.com/office/officeart/2005/8/layout/hierarchy6"/>
    <dgm:cxn modelId="{9BFF5966-9500-4366-A1A9-C21F23C56E4B}" type="presOf" srcId="{D82272CF-040E-46AB-A64B-747F6B31E73A}" destId="{3024006D-8556-4080-A47F-874695047B3C}" srcOrd="0" destOrd="0" presId="urn:microsoft.com/office/officeart/2005/8/layout/hierarchy6"/>
    <dgm:cxn modelId="{061F3C49-DA0A-4313-A1D4-A92E214F579A}" srcId="{CB99DE20-DCF4-4219-9DC8-DDC3E049B83D}" destId="{4F5248B8-A832-4630-8864-ACD5CB5294DB}" srcOrd="1" destOrd="0" parTransId="{A8069073-A5EC-4C16-81C0-090B04A13E2C}" sibTransId="{EBF80B3D-09BF-4D62-B703-A91A754C7E50}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C696D14A-E427-450C-B172-4379ACE79B87}" srcId="{4F5248B8-A832-4630-8864-ACD5CB5294DB}" destId="{ACF591F8-6584-4C78-BA10-32DBDE769568}" srcOrd="1" destOrd="0" parTransId="{E836A348-3362-4EC4-A2BF-7A0AE42C44A4}" sibTransId="{22CB81DA-9295-418F-A9C1-36283DB2E344}"/>
    <dgm:cxn modelId="{4EB2C06B-B635-44F1-8675-D2739C57504C}" srcId="{5FE884D2-AE7C-4018-90F4-5FAFE70814CB}" destId="{B1C9A543-F3CE-4A27-A63D-1FE67C613BD0}" srcOrd="0" destOrd="0" parTransId="{16B594A8-251E-4058-BF26-04D46EF30155}" sibTransId="{D37B43FA-8C52-4CBB-AB71-15C18ECC2D9B}"/>
    <dgm:cxn modelId="{BCFB7150-E836-48FA-A6F1-420D04523EB2}" type="presOf" srcId="{E836A348-3362-4EC4-A2BF-7A0AE42C44A4}" destId="{20A4F695-C2D9-4300-9424-124340C7C3AB}" srcOrd="0" destOrd="0" presId="urn:microsoft.com/office/officeart/2005/8/layout/hierarchy6"/>
    <dgm:cxn modelId="{FF497071-E085-4C87-A541-CA2B3D448A01}" type="presOf" srcId="{9C6B1787-98CF-452E-8CAC-37831C2DAD3A}" destId="{7E8956E5-0193-4122-AC45-2649A3EFCDAE}" srcOrd="0" destOrd="0" presId="urn:microsoft.com/office/officeart/2005/8/layout/hierarchy6"/>
    <dgm:cxn modelId="{67C21174-DD91-4781-83C7-028D0447C6D4}" type="presOf" srcId="{4F5248B8-A832-4630-8864-ACD5CB5294DB}" destId="{77C810D0-4440-4C6C-AB6F-5F9FEE715E74}" srcOrd="0" destOrd="0" presId="urn:microsoft.com/office/officeart/2005/8/layout/hierarchy6"/>
    <dgm:cxn modelId="{C0A8D88E-624B-482D-8F6E-5ECF0BD19FE6}" type="presOf" srcId="{5E182152-E58E-4182-8E2E-EAE9489D5833}" destId="{55B86F47-937F-41A2-A727-5CE66932A342}" srcOrd="0" destOrd="0" presId="urn:microsoft.com/office/officeart/2005/8/layout/hierarchy6"/>
    <dgm:cxn modelId="{C5E5F294-05B3-49B7-ACED-2DF49E570612}" type="presOf" srcId="{D571AA22-B35C-489B-A2E0-427D18A1193C}" destId="{BCFFE4F2-533D-425D-B5CA-1DE0FF4FEC2A}" srcOrd="0" destOrd="0" presId="urn:microsoft.com/office/officeart/2005/8/layout/hierarchy6"/>
    <dgm:cxn modelId="{DB3A63BC-A904-47C4-97A1-C233884EBFD1}" type="presOf" srcId="{A8069073-A5EC-4C16-81C0-090B04A13E2C}" destId="{94C1ADD4-12D0-49BA-A822-A315BD59CA95}" srcOrd="0" destOrd="0" presId="urn:microsoft.com/office/officeart/2005/8/layout/hierarchy6"/>
    <dgm:cxn modelId="{DED517C3-CE2A-452C-8F4D-52E3AA2B68E1}" srcId="{4F5248B8-A832-4630-8864-ACD5CB5294DB}" destId="{A9EE7A08-8586-43A1-AA00-A6FE3C7A4B64}" srcOrd="0" destOrd="0" parTransId="{C111CBD7-D80E-4C8F-9D48-57F8A35F5D84}" sibTransId="{D2C0E476-A6B0-4140-AF61-FB3049330BB5}"/>
    <dgm:cxn modelId="{17E510DB-D3DD-4D4A-A83E-5FDC3F1C81A9}" type="presOf" srcId="{A9EE7A08-8586-43A1-AA00-A6FE3C7A4B64}" destId="{1DF39922-D00A-426F-B304-29B5DE794E56}" srcOrd="0" destOrd="0" presId="urn:microsoft.com/office/officeart/2005/8/layout/hierarchy6"/>
    <dgm:cxn modelId="{79361AE0-D8B1-4EB6-80E8-9E6D975D57F8}" type="presOf" srcId="{FCF9A969-DB09-461B-A6FD-F247FA24200D}" destId="{F0205195-7A3E-452E-AAB2-2671C9DAAD5D}" srcOrd="0" destOrd="0" presId="urn:microsoft.com/office/officeart/2005/8/layout/hierarchy6"/>
    <dgm:cxn modelId="{95D491EB-83F0-4AF2-86D0-7DE7C71010DE}" type="presOf" srcId="{C111CBD7-D80E-4C8F-9D48-57F8A35F5D84}" destId="{F431FB57-52FE-40E0-AC6F-1137214CCF60}" srcOrd="0" destOrd="0" presId="urn:microsoft.com/office/officeart/2005/8/layout/hierarchy6"/>
    <dgm:cxn modelId="{9A6B9EF3-CCA2-4BBD-9D1D-E70369ACF1FA}" type="presParOf" srcId="{BCFFE4F2-533D-425D-B5CA-1DE0FF4FEC2A}" destId="{067634E3-2B88-44DC-901C-C96B8E0FBC05}" srcOrd="0" destOrd="0" presId="urn:microsoft.com/office/officeart/2005/8/layout/hierarchy6"/>
    <dgm:cxn modelId="{70629827-F5AE-4054-BEAD-92A832A54426}" type="presParOf" srcId="{067634E3-2B88-44DC-901C-C96B8E0FBC05}" destId="{1AA4FB14-419E-4FAE-828B-1A043ED99174}" srcOrd="0" destOrd="0" presId="urn:microsoft.com/office/officeart/2005/8/layout/hierarchy6"/>
    <dgm:cxn modelId="{C88903AB-E152-47DC-9215-2260702CE014}" type="presParOf" srcId="{1AA4FB14-419E-4FAE-828B-1A043ED99174}" destId="{2BC4426F-6E8B-47DA-9B56-4C31A23C76E8}" srcOrd="0" destOrd="0" presId="urn:microsoft.com/office/officeart/2005/8/layout/hierarchy6"/>
    <dgm:cxn modelId="{3FF07C8F-73A4-4431-B63D-7133425D2753}" type="presParOf" srcId="{2BC4426F-6E8B-47DA-9B56-4C31A23C76E8}" destId="{979A1261-DCEE-484D-89C3-71D47366C110}" srcOrd="0" destOrd="0" presId="urn:microsoft.com/office/officeart/2005/8/layout/hierarchy6"/>
    <dgm:cxn modelId="{4E08FA60-CB61-4573-AFA2-D6547D02B545}" type="presParOf" srcId="{2BC4426F-6E8B-47DA-9B56-4C31A23C76E8}" destId="{9664B679-82A3-49A8-B892-6904A3EF969F}" srcOrd="1" destOrd="0" presId="urn:microsoft.com/office/officeart/2005/8/layout/hierarchy6"/>
    <dgm:cxn modelId="{546FD563-68A9-44BC-A24D-A1F786743EF4}" type="presParOf" srcId="{9664B679-82A3-49A8-B892-6904A3EF969F}" destId="{3024006D-8556-4080-A47F-874695047B3C}" srcOrd="0" destOrd="0" presId="urn:microsoft.com/office/officeart/2005/8/layout/hierarchy6"/>
    <dgm:cxn modelId="{307C01A4-FC2B-498A-8C26-32D07621A6DA}" type="presParOf" srcId="{9664B679-82A3-49A8-B892-6904A3EF969F}" destId="{7C5474A9-FF7D-4883-87AF-E51A93F12812}" srcOrd="1" destOrd="0" presId="urn:microsoft.com/office/officeart/2005/8/layout/hierarchy6"/>
    <dgm:cxn modelId="{CD368C31-D040-40B2-97A0-1975687E1BEA}" type="presParOf" srcId="{7C5474A9-FF7D-4883-87AF-E51A93F12812}" destId="{6898B08D-4BBD-4AD8-9D65-87D7EC726382}" srcOrd="0" destOrd="0" presId="urn:microsoft.com/office/officeart/2005/8/layout/hierarchy6"/>
    <dgm:cxn modelId="{64EBA49D-59F6-469C-AC4E-E864CD35523E}" type="presParOf" srcId="{7C5474A9-FF7D-4883-87AF-E51A93F12812}" destId="{BE79F0CD-F761-4A8C-9F7C-816E3EFA71D9}" srcOrd="1" destOrd="0" presId="urn:microsoft.com/office/officeart/2005/8/layout/hierarchy6"/>
    <dgm:cxn modelId="{8F4B79ED-C85F-49AD-A2C4-02C04E7E3FE1}" type="presParOf" srcId="{BE79F0CD-F761-4A8C-9F7C-816E3EFA71D9}" destId="{219FE76F-29CE-4907-8DFF-C0250408E32F}" srcOrd="0" destOrd="0" presId="urn:microsoft.com/office/officeart/2005/8/layout/hierarchy6"/>
    <dgm:cxn modelId="{EDF18E98-4976-40B6-8F5D-2398FD30BABC}" type="presParOf" srcId="{BE79F0CD-F761-4A8C-9F7C-816E3EFA71D9}" destId="{F06B71C0-C3A0-4C13-B4F3-D2F5C624FD84}" srcOrd="1" destOrd="0" presId="urn:microsoft.com/office/officeart/2005/8/layout/hierarchy6"/>
    <dgm:cxn modelId="{58292F94-47F3-48B6-8509-1CD9759CD987}" type="presParOf" srcId="{F06B71C0-C3A0-4C13-B4F3-D2F5C624FD84}" destId="{088A9ECF-19C1-4406-B735-F7116FCEF034}" srcOrd="0" destOrd="0" presId="urn:microsoft.com/office/officeart/2005/8/layout/hierarchy6"/>
    <dgm:cxn modelId="{E2811D55-3579-4AE1-BA59-1C71A8476725}" type="presParOf" srcId="{F06B71C0-C3A0-4C13-B4F3-D2F5C624FD84}" destId="{323EF4DF-FF2E-4B79-B249-EFB4FB34A4AE}" srcOrd="1" destOrd="0" presId="urn:microsoft.com/office/officeart/2005/8/layout/hierarchy6"/>
    <dgm:cxn modelId="{0E5C5C66-508A-4546-86C4-1915D538B2A9}" type="presParOf" srcId="{9664B679-82A3-49A8-B892-6904A3EF969F}" destId="{94C1ADD4-12D0-49BA-A822-A315BD59CA95}" srcOrd="2" destOrd="0" presId="urn:microsoft.com/office/officeart/2005/8/layout/hierarchy6"/>
    <dgm:cxn modelId="{6E1C8989-A4D0-4819-B842-DA91BFAAF92E}" type="presParOf" srcId="{9664B679-82A3-49A8-B892-6904A3EF969F}" destId="{13E8D62C-61E3-4C2C-95AC-FCC056F49280}" srcOrd="3" destOrd="0" presId="urn:microsoft.com/office/officeart/2005/8/layout/hierarchy6"/>
    <dgm:cxn modelId="{F2178322-87EF-4DF7-8456-A734DFA9AACB}" type="presParOf" srcId="{13E8D62C-61E3-4C2C-95AC-FCC056F49280}" destId="{77C810D0-4440-4C6C-AB6F-5F9FEE715E74}" srcOrd="0" destOrd="0" presId="urn:microsoft.com/office/officeart/2005/8/layout/hierarchy6"/>
    <dgm:cxn modelId="{0EFE8996-5C6C-44B2-B6AB-E12CE5388C91}" type="presParOf" srcId="{13E8D62C-61E3-4C2C-95AC-FCC056F49280}" destId="{422DC9A8-93C3-460A-9D59-B92237A052A1}" srcOrd="1" destOrd="0" presId="urn:microsoft.com/office/officeart/2005/8/layout/hierarchy6"/>
    <dgm:cxn modelId="{7210EE01-531F-4D44-BA11-1C1DCDD26475}" type="presParOf" srcId="{422DC9A8-93C3-460A-9D59-B92237A052A1}" destId="{F431FB57-52FE-40E0-AC6F-1137214CCF60}" srcOrd="0" destOrd="0" presId="urn:microsoft.com/office/officeart/2005/8/layout/hierarchy6"/>
    <dgm:cxn modelId="{B91CAD87-6C99-4071-AC01-E646F428B04F}" type="presParOf" srcId="{422DC9A8-93C3-460A-9D59-B92237A052A1}" destId="{FEA8D0B5-4C10-46B1-9678-BE912AC4EE22}" srcOrd="1" destOrd="0" presId="urn:microsoft.com/office/officeart/2005/8/layout/hierarchy6"/>
    <dgm:cxn modelId="{D0024750-F682-4D08-96CA-AEA6CC122D08}" type="presParOf" srcId="{FEA8D0B5-4C10-46B1-9678-BE912AC4EE22}" destId="{1DF39922-D00A-426F-B304-29B5DE794E56}" srcOrd="0" destOrd="0" presId="urn:microsoft.com/office/officeart/2005/8/layout/hierarchy6"/>
    <dgm:cxn modelId="{5910D2C6-7B86-4284-8779-E040A84A7979}" type="presParOf" srcId="{FEA8D0B5-4C10-46B1-9678-BE912AC4EE22}" destId="{95F6B487-240B-4711-9AFA-AECB1DC3CEAF}" srcOrd="1" destOrd="0" presId="urn:microsoft.com/office/officeart/2005/8/layout/hierarchy6"/>
    <dgm:cxn modelId="{BFD90757-8B4C-4B89-88FD-32F58BB89F8A}" type="presParOf" srcId="{422DC9A8-93C3-460A-9D59-B92237A052A1}" destId="{20A4F695-C2D9-4300-9424-124340C7C3AB}" srcOrd="2" destOrd="0" presId="urn:microsoft.com/office/officeart/2005/8/layout/hierarchy6"/>
    <dgm:cxn modelId="{52B22EB5-0ECB-4423-9BFB-2ADD86A145F0}" type="presParOf" srcId="{422DC9A8-93C3-460A-9D59-B92237A052A1}" destId="{811A3850-001A-4CE0-8F4E-996667A4EBCD}" srcOrd="3" destOrd="0" presId="urn:microsoft.com/office/officeart/2005/8/layout/hierarchy6"/>
    <dgm:cxn modelId="{C826793B-F915-4613-AB3C-EB5A18407C7B}" type="presParOf" srcId="{811A3850-001A-4CE0-8F4E-996667A4EBCD}" destId="{8DC59F3D-961F-4989-820E-A12460870AE3}" srcOrd="0" destOrd="0" presId="urn:microsoft.com/office/officeart/2005/8/layout/hierarchy6"/>
    <dgm:cxn modelId="{F92C9C15-9EA6-4C1B-8064-2428C3F27787}" type="presParOf" srcId="{811A3850-001A-4CE0-8F4E-996667A4EBCD}" destId="{C5400660-587F-4677-9462-1D22F665C232}" srcOrd="1" destOrd="0" presId="urn:microsoft.com/office/officeart/2005/8/layout/hierarchy6"/>
    <dgm:cxn modelId="{30C8287E-38E8-499C-8478-C4FB97E683BD}" type="presParOf" srcId="{9664B679-82A3-49A8-B892-6904A3EF969F}" destId="{7E8956E5-0193-4122-AC45-2649A3EFCDAE}" srcOrd="4" destOrd="0" presId="urn:microsoft.com/office/officeart/2005/8/layout/hierarchy6"/>
    <dgm:cxn modelId="{7877AF90-C88F-4FD1-981B-C193192D7C2A}" type="presParOf" srcId="{9664B679-82A3-49A8-B892-6904A3EF969F}" destId="{F9021D38-4E63-4F5B-991D-DEF0DE95E7FB}" srcOrd="5" destOrd="0" presId="urn:microsoft.com/office/officeart/2005/8/layout/hierarchy6"/>
    <dgm:cxn modelId="{87522478-0B96-4BB5-B635-D17E55E96DC4}" type="presParOf" srcId="{F9021D38-4E63-4F5B-991D-DEF0DE95E7FB}" destId="{55B86F47-937F-41A2-A727-5CE66932A342}" srcOrd="0" destOrd="0" presId="urn:microsoft.com/office/officeart/2005/8/layout/hierarchy6"/>
    <dgm:cxn modelId="{C8325539-5338-433A-B93E-635029FF807A}" type="presParOf" srcId="{F9021D38-4E63-4F5B-991D-DEF0DE95E7FB}" destId="{375BFF5A-F09A-432A-9803-62C004E8FFDF}" srcOrd="1" destOrd="0" presId="urn:microsoft.com/office/officeart/2005/8/layout/hierarchy6"/>
    <dgm:cxn modelId="{CE9AAF33-4258-4050-80C4-6BEAEA5665A1}" type="presParOf" srcId="{375BFF5A-F09A-432A-9803-62C004E8FFDF}" destId="{F0205195-7A3E-452E-AAB2-2671C9DAAD5D}" srcOrd="0" destOrd="0" presId="urn:microsoft.com/office/officeart/2005/8/layout/hierarchy6"/>
    <dgm:cxn modelId="{BF252E1F-5BD4-4046-A09C-DD11344A3E19}" type="presParOf" srcId="{375BFF5A-F09A-432A-9803-62C004E8FFDF}" destId="{53165D27-3DE9-4D11-B622-9236EBD06820}" srcOrd="1" destOrd="0" presId="urn:microsoft.com/office/officeart/2005/8/layout/hierarchy6"/>
    <dgm:cxn modelId="{D41F4C8F-434E-4375-9440-5B94B499193E}" type="presParOf" srcId="{53165D27-3DE9-4D11-B622-9236EBD06820}" destId="{8AF76340-B620-4891-B706-1F9C837E17CE}" srcOrd="0" destOrd="0" presId="urn:microsoft.com/office/officeart/2005/8/layout/hierarchy6"/>
    <dgm:cxn modelId="{81EED49A-85C0-48BC-8DAE-1789D865879F}" type="presParOf" srcId="{53165D27-3DE9-4D11-B622-9236EBD06820}" destId="{C0CF9732-4A87-4C68-8E4F-2EF822A26405}" srcOrd="1" destOrd="0" presId="urn:microsoft.com/office/officeart/2005/8/layout/hierarchy6"/>
    <dgm:cxn modelId="{B68B41EC-0A0C-4D6A-80EA-FA774CE0F9CF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/>
      <dgm:spPr>
        <a:solidFill>
          <a:srgbClr val="00769A"/>
        </a:solidFill>
        <a:ln w="19050">
          <a:noFill/>
        </a:ln>
      </dgm:spPr>
      <dgm:t>
        <a:bodyPr/>
        <a:lstStyle/>
        <a:p>
          <a:r>
            <a:rPr lang="en-US"/>
            <a:t>POWER</a:t>
          </a: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D5E299BF-99D8-4D0D-AF02-F8B8755CBD97}">
      <dgm:prSet phldrT="[Text]"/>
      <dgm:spPr>
        <a:solidFill>
          <a:srgbClr val="00769A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RECEIVE POWER</a:t>
          </a:r>
        </a:p>
      </dgm:t>
    </dgm:pt>
    <dgm:pt modelId="{4886B955-3D17-41C3-A7BA-60D219E4BB32}" type="parTrans" cxnId="{0438B2D1-FF5F-4913-B106-5F0B95C39B00}">
      <dgm:prSet/>
      <dgm:spPr>
        <a:ln w="19050">
          <a:solidFill>
            <a:srgbClr val="00769A"/>
          </a:solidFill>
        </a:ln>
      </dgm:spPr>
      <dgm:t>
        <a:bodyPr/>
        <a:lstStyle/>
        <a:p>
          <a:endParaRPr lang="en-US"/>
        </a:p>
      </dgm:t>
    </dgm:pt>
    <dgm:pt modelId="{567A569C-064D-4027-817F-61DC9789C7A2}" type="sibTrans" cxnId="{0438B2D1-FF5F-4913-B106-5F0B95C39B00}">
      <dgm:prSet/>
      <dgm:spPr/>
      <dgm:t>
        <a:bodyPr/>
        <a:lstStyle/>
        <a:p>
          <a:endParaRPr lang="en-US"/>
        </a:p>
      </dgm:t>
    </dgm:pt>
    <dgm:pt modelId="{A72EEFBC-2771-45EC-BBFD-22906F7BD6C4}">
      <dgm:prSet phldrT="[Text]"/>
      <dgm:spPr>
        <a:solidFill>
          <a:srgbClr val="00769A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CONVERT POWER TO TORQUE</a:t>
          </a:r>
        </a:p>
      </dgm:t>
    </dgm:pt>
    <dgm:pt modelId="{8F78B9FA-86F3-49F5-AF68-0DE8F3EAD43C}" type="parTrans" cxnId="{3259FB86-4FB4-4EDE-96D3-847E2AF43ECE}">
      <dgm:prSet/>
      <dgm:spPr>
        <a:ln w="19050">
          <a:solidFill>
            <a:srgbClr val="00769A"/>
          </a:solidFill>
        </a:ln>
      </dgm:spPr>
      <dgm:t>
        <a:bodyPr/>
        <a:lstStyle/>
        <a:p>
          <a:endParaRPr lang="en-US"/>
        </a:p>
      </dgm:t>
    </dgm:pt>
    <dgm:pt modelId="{8FDF7414-183A-4B4B-B558-41924ECDC12D}" type="sibTrans" cxnId="{3259FB86-4FB4-4EDE-96D3-847E2AF43ECE}">
      <dgm:prSet/>
      <dgm:spPr/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/>
    </dgm:pt>
    <dgm:pt modelId="{9664B679-82A3-49A8-B892-6904A3EF969F}" type="pres">
      <dgm:prSet presAssocID="{CB99DE20-DCF4-4219-9DC8-DDC3E049B83D}" presName="hierChild2" presStyleCnt="0"/>
      <dgm:spPr/>
    </dgm:pt>
    <dgm:pt modelId="{FEF1DAC4-3CE9-49C5-A0DB-6186E6B74BFE}" type="pres">
      <dgm:prSet presAssocID="{4886B955-3D17-41C3-A7BA-60D219E4BB32}" presName="Name19" presStyleLbl="parChTrans1D2" presStyleIdx="0" presStyleCnt="1"/>
      <dgm:spPr/>
    </dgm:pt>
    <dgm:pt modelId="{BF5E697A-7C72-485B-B1FD-D3E7F22021AB}" type="pres">
      <dgm:prSet presAssocID="{D5E299BF-99D8-4D0D-AF02-F8B8755CBD97}" presName="Name21" presStyleCnt="0"/>
      <dgm:spPr/>
    </dgm:pt>
    <dgm:pt modelId="{89BE7043-1227-4E21-B880-E585B649D59E}" type="pres">
      <dgm:prSet presAssocID="{D5E299BF-99D8-4D0D-AF02-F8B8755CBD97}" presName="level2Shape" presStyleLbl="node2" presStyleIdx="0" presStyleCnt="1"/>
      <dgm:spPr/>
    </dgm:pt>
    <dgm:pt modelId="{AD280ECA-76FF-47A8-9B33-684BA3DA8396}" type="pres">
      <dgm:prSet presAssocID="{D5E299BF-99D8-4D0D-AF02-F8B8755CBD97}" presName="hierChild3" presStyleCnt="0"/>
      <dgm:spPr/>
    </dgm:pt>
    <dgm:pt modelId="{BF7A32B9-5138-4C68-9D7B-F69F9DD8A3C9}" type="pres">
      <dgm:prSet presAssocID="{8F78B9FA-86F3-49F5-AF68-0DE8F3EAD43C}" presName="Name19" presStyleLbl="parChTrans1D3" presStyleIdx="0" presStyleCnt="1"/>
      <dgm:spPr/>
    </dgm:pt>
    <dgm:pt modelId="{B85D0D9F-121B-46A7-B02D-7A31B7FA5ED6}" type="pres">
      <dgm:prSet presAssocID="{A72EEFBC-2771-45EC-BBFD-22906F7BD6C4}" presName="Name21" presStyleCnt="0"/>
      <dgm:spPr/>
    </dgm:pt>
    <dgm:pt modelId="{F6924F63-6FFB-4EA8-9F4F-E8D8F038D71C}" type="pres">
      <dgm:prSet presAssocID="{A72EEFBC-2771-45EC-BBFD-22906F7BD6C4}" presName="level2Shape" presStyleLbl="node3" presStyleIdx="0" presStyleCnt="1"/>
      <dgm:spPr/>
    </dgm:pt>
    <dgm:pt modelId="{EA79FAEB-FAE9-4EEF-91CB-29DC06B1A2BA}" type="pres">
      <dgm:prSet presAssocID="{A72EEFBC-2771-45EC-BBFD-22906F7BD6C4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CB903706-1257-43E3-9BC5-790E83C710DC}" type="presOf" srcId="{4886B955-3D17-41C3-A7BA-60D219E4BB32}" destId="{FEF1DAC4-3CE9-49C5-A0DB-6186E6B74BFE}" srcOrd="0" destOrd="0" presId="urn:microsoft.com/office/officeart/2005/8/layout/hierarchy6"/>
    <dgm:cxn modelId="{712B8E32-1DC4-48F2-A4D5-D3E570722414}" type="presOf" srcId="{A72EEFBC-2771-45EC-BBFD-22906F7BD6C4}" destId="{F6924F63-6FFB-4EA8-9F4F-E8D8F038D71C}" srcOrd="0" destOrd="0" presId="urn:microsoft.com/office/officeart/2005/8/layout/hierarchy6"/>
    <dgm:cxn modelId="{0106D539-F159-414F-B97B-6F5E15434869}" type="presOf" srcId="{CB99DE20-DCF4-4219-9DC8-DDC3E049B83D}" destId="{979A1261-DCEE-484D-89C3-71D47366C110}" srcOrd="0" destOrd="0" presId="urn:microsoft.com/office/officeart/2005/8/layout/hierarchy6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3259FB86-4FB4-4EDE-96D3-847E2AF43ECE}" srcId="{D5E299BF-99D8-4D0D-AF02-F8B8755CBD97}" destId="{A72EEFBC-2771-45EC-BBFD-22906F7BD6C4}" srcOrd="0" destOrd="0" parTransId="{8F78B9FA-86F3-49F5-AF68-0DE8F3EAD43C}" sibTransId="{8FDF7414-183A-4B4B-B558-41924ECDC12D}"/>
    <dgm:cxn modelId="{C5E5F294-05B3-49B7-ACED-2DF49E570612}" type="presOf" srcId="{D571AA22-B35C-489B-A2E0-427D18A1193C}" destId="{BCFFE4F2-533D-425D-B5CA-1DE0FF4FEC2A}" srcOrd="0" destOrd="0" presId="urn:microsoft.com/office/officeart/2005/8/layout/hierarchy6"/>
    <dgm:cxn modelId="{81BDEABD-9D65-4F8E-8E63-C1197B05D21D}" type="presOf" srcId="{8F78B9FA-86F3-49F5-AF68-0DE8F3EAD43C}" destId="{BF7A32B9-5138-4C68-9D7B-F69F9DD8A3C9}" srcOrd="0" destOrd="0" presId="urn:microsoft.com/office/officeart/2005/8/layout/hierarchy6"/>
    <dgm:cxn modelId="{0438B2D1-FF5F-4913-B106-5F0B95C39B00}" srcId="{CB99DE20-DCF4-4219-9DC8-DDC3E049B83D}" destId="{D5E299BF-99D8-4D0D-AF02-F8B8755CBD97}" srcOrd="0" destOrd="0" parTransId="{4886B955-3D17-41C3-A7BA-60D219E4BB32}" sibTransId="{567A569C-064D-4027-817F-61DC9789C7A2}"/>
    <dgm:cxn modelId="{F76F44DB-D9E5-43E7-9125-FCDE3426D107}" type="presOf" srcId="{D5E299BF-99D8-4D0D-AF02-F8B8755CBD97}" destId="{89BE7043-1227-4E21-B880-E585B649D59E}" srcOrd="0" destOrd="0" presId="urn:microsoft.com/office/officeart/2005/8/layout/hierarchy6"/>
    <dgm:cxn modelId="{9A6B9EF3-CCA2-4BBD-9D1D-E70369ACF1FA}" type="presParOf" srcId="{BCFFE4F2-533D-425D-B5CA-1DE0FF4FEC2A}" destId="{067634E3-2B88-44DC-901C-C96B8E0FBC05}" srcOrd="0" destOrd="0" presId="urn:microsoft.com/office/officeart/2005/8/layout/hierarchy6"/>
    <dgm:cxn modelId="{70629827-F5AE-4054-BEAD-92A832A54426}" type="presParOf" srcId="{067634E3-2B88-44DC-901C-C96B8E0FBC05}" destId="{1AA4FB14-419E-4FAE-828B-1A043ED99174}" srcOrd="0" destOrd="0" presId="urn:microsoft.com/office/officeart/2005/8/layout/hierarchy6"/>
    <dgm:cxn modelId="{C88903AB-E152-47DC-9215-2260702CE014}" type="presParOf" srcId="{1AA4FB14-419E-4FAE-828B-1A043ED99174}" destId="{2BC4426F-6E8B-47DA-9B56-4C31A23C76E8}" srcOrd="0" destOrd="0" presId="urn:microsoft.com/office/officeart/2005/8/layout/hierarchy6"/>
    <dgm:cxn modelId="{3FF07C8F-73A4-4431-B63D-7133425D2753}" type="presParOf" srcId="{2BC4426F-6E8B-47DA-9B56-4C31A23C76E8}" destId="{979A1261-DCEE-484D-89C3-71D47366C110}" srcOrd="0" destOrd="0" presId="urn:microsoft.com/office/officeart/2005/8/layout/hierarchy6"/>
    <dgm:cxn modelId="{4E08FA60-CB61-4573-AFA2-D6547D02B545}" type="presParOf" srcId="{2BC4426F-6E8B-47DA-9B56-4C31A23C76E8}" destId="{9664B679-82A3-49A8-B892-6904A3EF969F}" srcOrd="1" destOrd="0" presId="urn:microsoft.com/office/officeart/2005/8/layout/hierarchy6"/>
    <dgm:cxn modelId="{498DA1FF-22C8-4395-905A-E74480E665D1}" type="presParOf" srcId="{9664B679-82A3-49A8-B892-6904A3EF969F}" destId="{FEF1DAC4-3CE9-49C5-A0DB-6186E6B74BFE}" srcOrd="0" destOrd="0" presId="urn:microsoft.com/office/officeart/2005/8/layout/hierarchy6"/>
    <dgm:cxn modelId="{CAA031A7-BBE2-4C88-A35E-DB3DCD8AB29F}" type="presParOf" srcId="{9664B679-82A3-49A8-B892-6904A3EF969F}" destId="{BF5E697A-7C72-485B-B1FD-D3E7F22021AB}" srcOrd="1" destOrd="0" presId="urn:microsoft.com/office/officeart/2005/8/layout/hierarchy6"/>
    <dgm:cxn modelId="{AE97E7EC-6B25-4B73-ADD7-C1FCC361320A}" type="presParOf" srcId="{BF5E697A-7C72-485B-B1FD-D3E7F22021AB}" destId="{89BE7043-1227-4E21-B880-E585B649D59E}" srcOrd="0" destOrd="0" presId="urn:microsoft.com/office/officeart/2005/8/layout/hierarchy6"/>
    <dgm:cxn modelId="{60EEC2D4-23C6-47B6-8D37-E0F2BC6856F9}" type="presParOf" srcId="{BF5E697A-7C72-485B-B1FD-D3E7F22021AB}" destId="{AD280ECA-76FF-47A8-9B33-684BA3DA8396}" srcOrd="1" destOrd="0" presId="urn:microsoft.com/office/officeart/2005/8/layout/hierarchy6"/>
    <dgm:cxn modelId="{DE81D8A4-383B-4420-A937-C7FD272D01B7}" type="presParOf" srcId="{AD280ECA-76FF-47A8-9B33-684BA3DA8396}" destId="{BF7A32B9-5138-4C68-9D7B-F69F9DD8A3C9}" srcOrd="0" destOrd="0" presId="urn:microsoft.com/office/officeart/2005/8/layout/hierarchy6"/>
    <dgm:cxn modelId="{DDC71179-496D-4578-B6E1-3FB9865B317A}" type="presParOf" srcId="{AD280ECA-76FF-47A8-9B33-684BA3DA8396}" destId="{B85D0D9F-121B-46A7-B02D-7A31B7FA5ED6}" srcOrd="1" destOrd="0" presId="urn:microsoft.com/office/officeart/2005/8/layout/hierarchy6"/>
    <dgm:cxn modelId="{A093B388-58E7-459E-9721-C21D203B8E9A}" type="presParOf" srcId="{B85D0D9F-121B-46A7-B02D-7A31B7FA5ED6}" destId="{F6924F63-6FFB-4EA8-9F4F-E8D8F038D71C}" srcOrd="0" destOrd="0" presId="urn:microsoft.com/office/officeart/2005/8/layout/hierarchy6"/>
    <dgm:cxn modelId="{65C6C774-26F4-44ED-8545-634771EF560D}" type="presParOf" srcId="{B85D0D9F-121B-46A7-B02D-7A31B7FA5ED6}" destId="{EA79FAEB-FAE9-4EEF-91CB-29DC06B1A2BA}" srcOrd="1" destOrd="0" presId="urn:microsoft.com/office/officeart/2005/8/layout/hierarchy6"/>
    <dgm:cxn modelId="{B68B41EC-0A0C-4D6A-80EA-FA774CE0F9CF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/>
      <dgm:spPr>
        <a:solidFill>
          <a:srgbClr val="3FA492"/>
        </a:solidFill>
        <a:ln w="19050">
          <a:noFill/>
        </a:ln>
      </dgm:spPr>
      <dgm:t>
        <a:bodyPr/>
        <a:lstStyle/>
        <a:p>
          <a:r>
            <a:rPr lang="en-US"/>
            <a:t>COMMUNICATION</a:t>
          </a: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3FA492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SENSE SIGNAL</a:t>
          </a:r>
        </a:p>
      </dgm:t>
    </dgm:pt>
    <dgm:pt modelId="{D82272CF-040E-46AB-A64B-747F6B31E73A}" type="parTrans" cxnId="{DD81780D-EECC-41D2-AE48-1C829DB8B624}">
      <dgm:prSet/>
      <dgm:spPr>
        <a:ln w="19050">
          <a:solidFill>
            <a:srgbClr val="3FA492"/>
          </a:solidFill>
        </a:ln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B1C9A543-F3CE-4A27-A63D-1FE67C613BD0}">
      <dgm:prSet phldrT="[Text]"/>
      <dgm:spPr>
        <a:solidFill>
          <a:srgbClr val="3FA492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RECEIVE SIGNAL</a:t>
          </a:r>
        </a:p>
      </dgm:t>
    </dgm:pt>
    <dgm:pt modelId="{16B594A8-251E-4058-BF26-04D46EF30155}" type="parTrans" cxnId="{4EB2C06B-B635-44F1-8675-D2739C57504C}">
      <dgm:prSet/>
      <dgm:spPr>
        <a:ln w="19050">
          <a:solidFill>
            <a:srgbClr val="3FA492"/>
          </a:solidFill>
        </a:ln>
      </dgm:spPr>
      <dgm:t>
        <a:bodyPr/>
        <a:lstStyle/>
        <a:p>
          <a:endParaRPr lang="en-US"/>
        </a:p>
      </dgm:t>
    </dgm:pt>
    <dgm:pt modelId="{D37B43FA-8C52-4CBB-AB71-15C18ECC2D9B}" type="sibTrans" cxnId="{4EB2C06B-B635-44F1-8675-D2739C57504C}">
      <dgm:prSet/>
      <dgm:spPr/>
      <dgm:t>
        <a:bodyPr/>
        <a:lstStyle/>
        <a:p>
          <a:endParaRPr lang="en-US"/>
        </a:p>
      </dgm:t>
    </dgm:pt>
    <dgm:pt modelId="{4F5248B8-A832-4630-8864-ACD5CB5294DB}">
      <dgm:prSet phldrT="[Text]"/>
      <dgm:spPr>
        <a:solidFill>
          <a:srgbClr val="3FA492">
            <a:alpha val="65000"/>
          </a:srgbClr>
        </a:solidFill>
        <a:ln w="19050">
          <a:noFill/>
        </a:ln>
      </dgm:spPr>
      <dgm:t>
        <a:bodyPr/>
        <a:lstStyle/>
        <a:p>
          <a:r>
            <a:rPr lang="en-US"/>
            <a:t>TRANSMIT SIGNAL</a:t>
          </a:r>
        </a:p>
      </dgm:t>
    </dgm:pt>
    <dgm:pt modelId="{A8069073-A5EC-4C16-81C0-090B04A13E2C}" type="parTrans" cxnId="{061F3C49-DA0A-4313-A1D4-A92E214F579A}">
      <dgm:prSet/>
      <dgm:spPr>
        <a:ln w="19050">
          <a:solidFill>
            <a:srgbClr val="3FA492"/>
          </a:solidFill>
        </a:ln>
      </dgm:spPr>
      <dgm:t>
        <a:bodyPr/>
        <a:lstStyle/>
        <a:p>
          <a:endParaRPr lang="en-US"/>
        </a:p>
      </dgm:t>
    </dgm:pt>
    <dgm:pt modelId="{EBF80B3D-09BF-4D62-B703-A91A754C7E50}" type="sibTrans" cxnId="{061F3C49-DA0A-4313-A1D4-A92E214F579A}">
      <dgm:prSet/>
      <dgm:spPr/>
      <dgm:t>
        <a:bodyPr/>
        <a:lstStyle/>
        <a:p>
          <a:endParaRPr lang="en-US"/>
        </a:p>
      </dgm:t>
    </dgm:pt>
    <dgm:pt modelId="{AE02B321-3DAE-466A-9F2D-06D8B1F540C5}">
      <dgm:prSet phldrT="[Text]"/>
      <dgm:spPr>
        <a:solidFill>
          <a:srgbClr val="3FA492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TRANSDUCE SIGNAL</a:t>
          </a:r>
        </a:p>
      </dgm:t>
    </dgm:pt>
    <dgm:pt modelId="{9387FE81-7FBF-4E91-A361-12A6EC609FF8}" type="parTrans" cxnId="{9E77BA0D-FCC1-4FB2-9DF3-8B970AE4480A}">
      <dgm:prSet/>
      <dgm:spPr>
        <a:ln w="19050">
          <a:solidFill>
            <a:srgbClr val="3FA492"/>
          </a:solidFill>
        </a:ln>
      </dgm:spPr>
      <dgm:t>
        <a:bodyPr/>
        <a:lstStyle/>
        <a:p>
          <a:endParaRPr lang="en-US"/>
        </a:p>
      </dgm:t>
    </dgm:pt>
    <dgm:pt modelId="{97412CFF-5926-4AA3-97C6-AD3853955C30}" type="sibTrans" cxnId="{9E77BA0D-FCC1-4FB2-9DF3-8B970AE4480A}">
      <dgm:prSet/>
      <dgm:spPr/>
      <dgm:t>
        <a:bodyPr/>
        <a:lstStyle/>
        <a:p>
          <a:endParaRPr lang="en-US"/>
        </a:p>
      </dgm:t>
    </dgm:pt>
    <dgm:pt modelId="{4671A391-89F8-4D96-802F-204AE2F5A8B3}">
      <dgm:prSet phldrT="[Text]"/>
      <dgm:spPr>
        <a:solidFill>
          <a:srgbClr val="3FA492">
            <a:alpha val="50000"/>
          </a:srgbClr>
        </a:solidFill>
        <a:ln w="19050">
          <a:noFill/>
        </a:ln>
      </dgm:spPr>
      <dgm:t>
        <a:bodyPr/>
        <a:lstStyle/>
        <a:p>
          <a:r>
            <a:rPr lang="en-US"/>
            <a:t>PROCESS SIGNAL</a:t>
          </a:r>
        </a:p>
      </dgm:t>
    </dgm:pt>
    <dgm:pt modelId="{66B9AD3F-C987-430B-8262-CF2C0321E8AA}" type="parTrans" cxnId="{3B2D003C-A5AA-4672-AD15-F131709B25E4}">
      <dgm:prSet/>
      <dgm:spPr>
        <a:ln w="19050">
          <a:solidFill>
            <a:srgbClr val="3FA492"/>
          </a:solidFill>
        </a:ln>
      </dgm:spPr>
      <dgm:t>
        <a:bodyPr/>
        <a:lstStyle/>
        <a:p>
          <a:endParaRPr lang="en-US"/>
        </a:p>
      </dgm:t>
    </dgm:pt>
    <dgm:pt modelId="{A1B754B8-9606-4AC7-B0DC-D52F0B2E1AD3}" type="sibTrans" cxnId="{3B2D003C-A5AA-4672-AD15-F131709B25E4}">
      <dgm:prSet/>
      <dgm:spPr/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/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2"/>
      <dgm:spPr/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2"/>
      <dgm:spPr/>
    </dgm:pt>
    <dgm:pt modelId="{BE79F0CD-F761-4A8C-9F7C-816E3EFA71D9}" type="pres">
      <dgm:prSet presAssocID="{5FE884D2-AE7C-4018-90F4-5FAFE70814CB}" presName="hierChild3" presStyleCnt="0"/>
      <dgm:spPr/>
    </dgm:pt>
    <dgm:pt modelId="{219FE76F-29CE-4907-8DFF-C0250408E32F}" type="pres">
      <dgm:prSet presAssocID="{16B594A8-251E-4058-BF26-04D46EF30155}" presName="Name19" presStyleLbl="parChTrans1D3" presStyleIdx="0" presStyleCnt="3"/>
      <dgm:spPr/>
    </dgm:pt>
    <dgm:pt modelId="{F06B71C0-C3A0-4C13-B4F3-D2F5C624FD84}" type="pres">
      <dgm:prSet presAssocID="{B1C9A543-F3CE-4A27-A63D-1FE67C613BD0}" presName="Name21" presStyleCnt="0"/>
      <dgm:spPr/>
    </dgm:pt>
    <dgm:pt modelId="{088A9ECF-19C1-4406-B735-F7116FCEF034}" type="pres">
      <dgm:prSet presAssocID="{B1C9A543-F3CE-4A27-A63D-1FE67C613BD0}" presName="level2Shape" presStyleLbl="node3" presStyleIdx="0" presStyleCnt="3"/>
      <dgm:spPr/>
    </dgm:pt>
    <dgm:pt modelId="{323EF4DF-FF2E-4B79-B249-EFB4FB34A4AE}" type="pres">
      <dgm:prSet presAssocID="{B1C9A543-F3CE-4A27-A63D-1FE67C613BD0}" presName="hierChild3" presStyleCnt="0"/>
      <dgm:spPr/>
    </dgm:pt>
    <dgm:pt modelId="{6D448FAD-2E1E-4B34-A80E-8B5FA6D6B699}" type="pres">
      <dgm:prSet presAssocID="{9387FE81-7FBF-4E91-A361-12A6EC609FF8}" presName="Name19" presStyleLbl="parChTrans1D3" presStyleIdx="1" presStyleCnt="3"/>
      <dgm:spPr/>
    </dgm:pt>
    <dgm:pt modelId="{A0891ECF-38CF-4AD7-9F41-261C971809F6}" type="pres">
      <dgm:prSet presAssocID="{AE02B321-3DAE-466A-9F2D-06D8B1F540C5}" presName="Name21" presStyleCnt="0"/>
      <dgm:spPr/>
    </dgm:pt>
    <dgm:pt modelId="{86A2848A-B917-4618-B4FF-EF5440579CC3}" type="pres">
      <dgm:prSet presAssocID="{AE02B321-3DAE-466A-9F2D-06D8B1F540C5}" presName="level2Shape" presStyleLbl="node3" presStyleIdx="1" presStyleCnt="3"/>
      <dgm:spPr/>
    </dgm:pt>
    <dgm:pt modelId="{C0A43B4E-24D1-4265-9498-BA98CA0D2A89}" type="pres">
      <dgm:prSet presAssocID="{AE02B321-3DAE-466A-9F2D-06D8B1F540C5}" presName="hierChild3" presStyleCnt="0"/>
      <dgm:spPr/>
    </dgm:pt>
    <dgm:pt modelId="{5444A0EB-E574-4CB0-A23B-E587FAB8D28B}" type="pres">
      <dgm:prSet presAssocID="{66B9AD3F-C987-430B-8262-CF2C0321E8AA}" presName="Name19" presStyleLbl="parChTrans1D3" presStyleIdx="2" presStyleCnt="3"/>
      <dgm:spPr/>
    </dgm:pt>
    <dgm:pt modelId="{7270D8CA-2D1A-4F68-8A70-4F71146B85F9}" type="pres">
      <dgm:prSet presAssocID="{4671A391-89F8-4D96-802F-204AE2F5A8B3}" presName="Name21" presStyleCnt="0"/>
      <dgm:spPr/>
    </dgm:pt>
    <dgm:pt modelId="{2A589088-C6BD-4A7F-9D98-4D71FE62981F}" type="pres">
      <dgm:prSet presAssocID="{4671A391-89F8-4D96-802F-204AE2F5A8B3}" presName="level2Shape" presStyleLbl="node3" presStyleIdx="2" presStyleCnt="3"/>
      <dgm:spPr/>
    </dgm:pt>
    <dgm:pt modelId="{2154DFC9-F8CF-49AF-B8A0-297D261BD0C8}" type="pres">
      <dgm:prSet presAssocID="{4671A391-89F8-4D96-802F-204AE2F5A8B3}" presName="hierChild3" presStyleCnt="0"/>
      <dgm:spPr/>
    </dgm:pt>
    <dgm:pt modelId="{94C1ADD4-12D0-49BA-A822-A315BD59CA95}" type="pres">
      <dgm:prSet presAssocID="{A8069073-A5EC-4C16-81C0-090B04A13E2C}" presName="Name19" presStyleLbl="parChTrans1D2" presStyleIdx="1" presStyleCnt="2"/>
      <dgm:spPr/>
    </dgm:pt>
    <dgm:pt modelId="{13E8D62C-61E3-4C2C-95AC-FCC056F49280}" type="pres">
      <dgm:prSet presAssocID="{4F5248B8-A832-4630-8864-ACD5CB5294DB}" presName="Name21" presStyleCnt="0"/>
      <dgm:spPr/>
    </dgm:pt>
    <dgm:pt modelId="{77C810D0-4440-4C6C-AB6F-5F9FEE715E74}" type="pres">
      <dgm:prSet presAssocID="{4F5248B8-A832-4630-8864-ACD5CB5294DB}" presName="level2Shape" presStyleLbl="node2" presStyleIdx="1" presStyleCnt="2"/>
      <dgm:spPr/>
    </dgm:pt>
    <dgm:pt modelId="{422DC9A8-93C3-460A-9D59-B92237A052A1}" type="pres">
      <dgm:prSet presAssocID="{4F5248B8-A832-4630-8864-ACD5CB5294DB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9E77BA0D-FCC1-4FB2-9DF3-8B970AE4480A}" srcId="{5FE884D2-AE7C-4018-90F4-5FAFE70814CB}" destId="{AE02B321-3DAE-466A-9F2D-06D8B1F540C5}" srcOrd="1" destOrd="0" parTransId="{9387FE81-7FBF-4E91-A361-12A6EC609FF8}" sibTransId="{97412CFF-5926-4AA3-97C6-AD3853955C30}"/>
    <dgm:cxn modelId="{CE88850E-BC04-4C9D-B9ED-FB662498C055}" type="presOf" srcId="{5FE884D2-AE7C-4018-90F4-5FAFE70814CB}" destId="{6898B08D-4BBD-4AD8-9D65-87D7EC726382}" srcOrd="0" destOrd="0" presId="urn:microsoft.com/office/officeart/2005/8/layout/hierarchy6"/>
    <dgm:cxn modelId="{13DC611E-6A07-4E56-8D0A-7C8DA9EADA48}" type="presOf" srcId="{4671A391-89F8-4D96-802F-204AE2F5A8B3}" destId="{2A589088-C6BD-4A7F-9D98-4D71FE62981F}" srcOrd="0" destOrd="0" presId="urn:microsoft.com/office/officeart/2005/8/layout/hierarchy6"/>
    <dgm:cxn modelId="{227A5130-8BA0-4C3C-B217-16D2F47BAE4C}" type="presOf" srcId="{B1C9A543-F3CE-4A27-A63D-1FE67C613BD0}" destId="{088A9ECF-19C1-4406-B735-F7116FCEF034}" srcOrd="0" destOrd="0" presId="urn:microsoft.com/office/officeart/2005/8/layout/hierarchy6"/>
    <dgm:cxn modelId="{35185733-9846-4C77-9155-AEA4B8F084F7}" type="presOf" srcId="{16B594A8-251E-4058-BF26-04D46EF30155}" destId="{219FE76F-29CE-4907-8DFF-C0250408E32F}" srcOrd="0" destOrd="0" presId="urn:microsoft.com/office/officeart/2005/8/layout/hierarchy6"/>
    <dgm:cxn modelId="{0106D539-F159-414F-B97B-6F5E15434869}" type="presOf" srcId="{CB99DE20-DCF4-4219-9DC8-DDC3E049B83D}" destId="{979A1261-DCEE-484D-89C3-71D47366C110}" srcOrd="0" destOrd="0" presId="urn:microsoft.com/office/officeart/2005/8/layout/hierarchy6"/>
    <dgm:cxn modelId="{3B2D003C-A5AA-4672-AD15-F131709B25E4}" srcId="{5FE884D2-AE7C-4018-90F4-5FAFE70814CB}" destId="{4671A391-89F8-4D96-802F-204AE2F5A8B3}" srcOrd="2" destOrd="0" parTransId="{66B9AD3F-C987-430B-8262-CF2C0321E8AA}" sibTransId="{A1B754B8-9606-4AC7-B0DC-D52F0B2E1AD3}"/>
    <dgm:cxn modelId="{9BFF5966-9500-4366-A1A9-C21F23C56E4B}" type="presOf" srcId="{D82272CF-040E-46AB-A64B-747F6B31E73A}" destId="{3024006D-8556-4080-A47F-874695047B3C}" srcOrd="0" destOrd="0" presId="urn:microsoft.com/office/officeart/2005/8/layout/hierarchy6"/>
    <dgm:cxn modelId="{061F3C49-DA0A-4313-A1D4-A92E214F579A}" srcId="{CB99DE20-DCF4-4219-9DC8-DDC3E049B83D}" destId="{4F5248B8-A832-4630-8864-ACD5CB5294DB}" srcOrd="1" destOrd="0" parTransId="{A8069073-A5EC-4C16-81C0-090B04A13E2C}" sibTransId="{EBF80B3D-09BF-4D62-B703-A91A754C7E50}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4EB2C06B-B635-44F1-8675-D2739C57504C}" srcId="{5FE884D2-AE7C-4018-90F4-5FAFE70814CB}" destId="{B1C9A543-F3CE-4A27-A63D-1FE67C613BD0}" srcOrd="0" destOrd="0" parTransId="{16B594A8-251E-4058-BF26-04D46EF30155}" sibTransId="{D37B43FA-8C52-4CBB-AB71-15C18ECC2D9B}"/>
    <dgm:cxn modelId="{B1B1C14E-39B8-4DE2-BD10-F51C9A8890F6}" type="presOf" srcId="{9387FE81-7FBF-4E91-A361-12A6EC609FF8}" destId="{6D448FAD-2E1E-4B34-A80E-8B5FA6D6B699}" srcOrd="0" destOrd="0" presId="urn:microsoft.com/office/officeart/2005/8/layout/hierarchy6"/>
    <dgm:cxn modelId="{67C21174-DD91-4781-83C7-028D0447C6D4}" type="presOf" srcId="{4F5248B8-A832-4630-8864-ACD5CB5294DB}" destId="{77C810D0-4440-4C6C-AB6F-5F9FEE715E74}" srcOrd="0" destOrd="0" presId="urn:microsoft.com/office/officeart/2005/8/layout/hierarchy6"/>
    <dgm:cxn modelId="{B40AC293-7B2A-4DAF-A10D-1EAF99BF92DF}" type="presOf" srcId="{66B9AD3F-C987-430B-8262-CF2C0321E8AA}" destId="{5444A0EB-E574-4CB0-A23B-E587FAB8D28B}" srcOrd="0" destOrd="0" presId="urn:microsoft.com/office/officeart/2005/8/layout/hierarchy6"/>
    <dgm:cxn modelId="{C5E5F294-05B3-49B7-ACED-2DF49E570612}" type="presOf" srcId="{D571AA22-B35C-489B-A2E0-427D18A1193C}" destId="{BCFFE4F2-533D-425D-B5CA-1DE0FF4FEC2A}" srcOrd="0" destOrd="0" presId="urn:microsoft.com/office/officeart/2005/8/layout/hierarchy6"/>
    <dgm:cxn modelId="{DB3A63BC-A904-47C4-97A1-C233884EBFD1}" type="presOf" srcId="{A8069073-A5EC-4C16-81C0-090B04A13E2C}" destId="{94C1ADD4-12D0-49BA-A822-A315BD59CA95}" srcOrd="0" destOrd="0" presId="urn:microsoft.com/office/officeart/2005/8/layout/hierarchy6"/>
    <dgm:cxn modelId="{BDE41FF4-21A1-4CEF-A9EF-71AC47864CFB}" type="presOf" srcId="{AE02B321-3DAE-466A-9F2D-06D8B1F540C5}" destId="{86A2848A-B917-4618-B4FF-EF5440579CC3}" srcOrd="0" destOrd="0" presId="urn:microsoft.com/office/officeart/2005/8/layout/hierarchy6"/>
    <dgm:cxn modelId="{9A6B9EF3-CCA2-4BBD-9D1D-E70369ACF1FA}" type="presParOf" srcId="{BCFFE4F2-533D-425D-B5CA-1DE0FF4FEC2A}" destId="{067634E3-2B88-44DC-901C-C96B8E0FBC05}" srcOrd="0" destOrd="0" presId="urn:microsoft.com/office/officeart/2005/8/layout/hierarchy6"/>
    <dgm:cxn modelId="{70629827-F5AE-4054-BEAD-92A832A54426}" type="presParOf" srcId="{067634E3-2B88-44DC-901C-C96B8E0FBC05}" destId="{1AA4FB14-419E-4FAE-828B-1A043ED99174}" srcOrd="0" destOrd="0" presId="urn:microsoft.com/office/officeart/2005/8/layout/hierarchy6"/>
    <dgm:cxn modelId="{C88903AB-E152-47DC-9215-2260702CE014}" type="presParOf" srcId="{1AA4FB14-419E-4FAE-828B-1A043ED99174}" destId="{2BC4426F-6E8B-47DA-9B56-4C31A23C76E8}" srcOrd="0" destOrd="0" presId="urn:microsoft.com/office/officeart/2005/8/layout/hierarchy6"/>
    <dgm:cxn modelId="{3FF07C8F-73A4-4431-B63D-7133425D2753}" type="presParOf" srcId="{2BC4426F-6E8B-47DA-9B56-4C31A23C76E8}" destId="{979A1261-DCEE-484D-89C3-71D47366C110}" srcOrd="0" destOrd="0" presId="urn:microsoft.com/office/officeart/2005/8/layout/hierarchy6"/>
    <dgm:cxn modelId="{4E08FA60-CB61-4573-AFA2-D6547D02B545}" type="presParOf" srcId="{2BC4426F-6E8B-47DA-9B56-4C31A23C76E8}" destId="{9664B679-82A3-49A8-B892-6904A3EF969F}" srcOrd="1" destOrd="0" presId="urn:microsoft.com/office/officeart/2005/8/layout/hierarchy6"/>
    <dgm:cxn modelId="{546FD563-68A9-44BC-A24D-A1F786743EF4}" type="presParOf" srcId="{9664B679-82A3-49A8-B892-6904A3EF969F}" destId="{3024006D-8556-4080-A47F-874695047B3C}" srcOrd="0" destOrd="0" presId="urn:microsoft.com/office/officeart/2005/8/layout/hierarchy6"/>
    <dgm:cxn modelId="{307C01A4-FC2B-498A-8C26-32D07621A6DA}" type="presParOf" srcId="{9664B679-82A3-49A8-B892-6904A3EF969F}" destId="{7C5474A9-FF7D-4883-87AF-E51A93F12812}" srcOrd="1" destOrd="0" presId="urn:microsoft.com/office/officeart/2005/8/layout/hierarchy6"/>
    <dgm:cxn modelId="{CD368C31-D040-40B2-97A0-1975687E1BEA}" type="presParOf" srcId="{7C5474A9-FF7D-4883-87AF-E51A93F12812}" destId="{6898B08D-4BBD-4AD8-9D65-87D7EC726382}" srcOrd="0" destOrd="0" presId="urn:microsoft.com/office/officeart/2005/8/layout/hierarchy6"/>
    <dgm:cxn modelId="{64EBA49D-59F6-469C-AC4E-E864CD35523E}" type="presParOf" srcId="{7C5474A9-FF7D-4883-87AF-E51A93F12812}" destId="{BE79F0CD-F761-4A8C-9F7C-816E3EFA71D9}" srcOrd="1" destOrd="0" presId="urn:microsoft.com/office/officeart/2005/8/layout/hierarchy6"/>
    <dgm:cxn modelId="{8F4B79ED-C85F-49AD-A2C4-02C04E7E3FE1}" type="presParOf" srcId="{BE79F0CD-F761-4A8C-9F7C-816E3EFA71D9}" destId="{219FE76F-29CE-4907-8DFF-C0250408E32F}" srcOrd="0" destOrd="0" presId="urn:microsoft.com/office/officeart/2005/8/layout/hierarchy6"/>
    <dgm:cxn modelId="{EDF18E98-4976-40B6-8F5D-2398FD30BABC}" type="presParOf" srcId="{BE79F0CD-F761-4A8C-9F7C-816E3EFA71D9}" destId="{F06B71C0-C3A0-4C13-B4F3-D2F5C624FD84}" srcOrd="1" destOrd="0" presId="urn:microsoft.com/office/officeart/2005/8/layout/hierarchy6"/>
    <dgm:cxn modelId="{58292F94-47F3-48B6-8509-1CD9759CD987}" type="presParOf" srcId="{F06B71C0-C3A0-4C13-B4F3-D2F5C624FD84}" destId="{088A9ECF-19C1-4406-B735-F7116FCEF034}" srcOrd="0" destOrd="0" presId="urn:microsoft.com/office/officeart/2005/8/layout/hierarchy6"/>
    <dgm:cxn modelId="{E2811D55-3579-4AE1-BA59-1C71A8476725}" type="presParOf" srcId="{F06B71C0-C3A0-4C13-B4F3-D2F5C624FD84}" destId="{323EF4DF-FF2E-4B79-B249-EFB4FB34A4AE}" srcOrd="1" destOrd="0" presId="urn:microsoft.com/office/officeart/2005/8/layout/hierarchy6"/>
    <dgm:cxn modelId="{D125C59B-74C2-4A32-B13D-F8AC454CD0FB}" type="presParOf" srcId="{BE79F0CD-F761-4A8C-9F7C-816E3EFA71D9}" destId="{6D448FAD-2E1E-4B34-A80E-8B5FA6D6B699}" srcOrd="2" destOrd="0" presId="urn:microsoft.com/office/officeart/2005/8/layout/hierarchy6"/>
    <dgm:cxn modelId="{7965D109-D45A-4DE7-A918-2D07D168A990}" type="presParOf" srcId="{BE79F0CD-F761-4A8C-9F7C-816E3EFA71D9}" destId="{A0891ECF-38CF-4AD7-9F41-261C971809F6}" srcOrd="3" destOrd="0" presId="urn:microsoft.com/office/officeart/2005/8/layout/hierarchy6"/>
    <dgm:cxn modelId="{C1AECB83-54DA-4CEC-A83E-88C7C693B9BB}" type="presParOf" srcId="{A0891ECF-38CF-4AD7-9F41-261C971809F6}" destId="{86A2848A-B917-4618-B4FF-EF5440579CC3}" srcOrd="0" destOrd="0" presId="urn:microsoft.com/office/officeart/2005/8/layout/hierarchy6"/>
    <dgm:cxn modelId="{021DD917-CCC7-4209-9669-E7AF82759B87}" type="presParOf" srcId="{A0891ECF-38CF-4AD7-9F41-261C971809F6}" destId="{C0A43B4E-24D1-4265-9498-BA98CA0D2A89}" srcOrd="1" destOrd="0" presId="urn:microsoft.com/office/officeart/2005/8/layout/hierarchy6"/>
    <dgm:cxn modelId="{34BBFF29-FA78-47F5-948D-A5D02AAA1F3C}" type="presParOf" srcId="{BE79F0CD-F761-4A8C-9F7C-816E3EFA71D9}" destId="{5444A0EB-E574-4CB0-A23B-E587FAB8D28B}" srcOrd="4" destOrd="0" presId="urn:microsoft.com/office/officeart/2005/8/layout/hierarchy6"/>
    <dgm:cxn modelId="{E0C6F661-192F-4716-9F47-F9A438E06B36}" type="presParOf" srcId="{BE79F0CD-F761-4A8C-9F7C-816E3EFA71D9}" destId="{7270D8CA-2D1A-4F68-8A70-4F71146B85F9}" srcOrd="5" destOrd="0" presId="urn:microsoft.com/office/officeart/2005/8/layout/hierarchy6"/>
    <dgm:cxn modelId="{39F689B3-744C-45E8-8BBD-8C67073DE485}" type="presParOf" srcId="{7270D8CA-2D1A-4F68-8A70-4F71146B85F9}" destId="{2A589088-C6BD-4A7F-9D98-4D71FE62981F}" srcOrd="0" destOrd="0" presId="urn:microsoft.com/office/officeart/2005/8/layout/hierarchy6"/>
    <dgm:cxn modelId="{8DB9E4BC-08D1-49F0-BE2F-7A1912C668C8}" type="presParOf" srcId="{7270D8CA-2D1A-4F68-8A70-4F71146B85F9}" destId="{2154DFC9-F8CF-49AF-B8A0-297D261BD0C8}" srcOrd="1" destOrd="0" presId="urn:microsoft.com/office/officeart/2005/8/layout/hierarchy6"/>
    <dgm:cxn modelId="{0E5C5C66-508A-4546-86C4-1915D538B2A9}" type="presParOf" srcId="{9664B679-82A3-49A8-B892-6904A3EF969F}" destId="{94C1ADD4-12D0-49BA-A822-A315BD59CA95}" srcOrd="2" destOrd="0" presId="urn:microsoft.com/office/officeart/2005/8/layout/hierarchy6"/>
    <dgm:cxn modelId="{6E1C8989-A4D0-4819-B842-DA91BFAAF92E}" type="presParOf" srcId="{9664B679-82A3-49A8-B892-6904A3EF969F}" destId="{13E8D62C-61E3-4C2C-95AC-FCC056F49280}" srcOrd="3" destOrd="0" presId="urn:microsoft.com/office/officeart/2005/8/layout/hierarchy6"/>
    <dgm:cxn modelId="{F2178322-87EF-4DF7-8456-A734DFA9AACB}" type="presParOf" srcId="{13E8D62C-61E3-4C2C-95AC-FCC056F49280}" destId="{77C810D0-4440-4C6C-AB6F-5F9FEE715E74}" srcOrd="0" destOrd="0" presId="urn:microsoft.com/office/officeart/2005/8/layout/hierarchy6"/>
    <dgm:cxn modelId="{0EFE8996-5C6C-44B2-B6AB-E12CE5388C91}" type="presParOf" srcId="{13E8D62C-61E3-4C2C-95AC-FCC056F49280}" destId="{422DC9A8-93C3-460A-9D59-B92237A052A1}" srcOrd="1" destOrd="0" presId="urn:microsoft.com/office/officeart/2005/8/layout/hierarchy6"/>
    <dgm:cxn modelId="{B68B41EC-0A0C-4D6A-80EA-FA774CE0F9CF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2543719" y="1952"/>
          <a:ext cx="1671610" cy="1114407"/>
        </a:xfrm>
        <a:prstGeom prst="roundRect">
          <a:avLst>
            <a:gd name="adj" fmla="val 10000"/>
          </a:avLst>
        </a:prstGeom>
        <a:solidFill>
          <a:srgbClr val="DC6465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MOTION</a:t>
          </a:r>
        </a:p>
      </dsp:txBody>
      <dsp:txXfrm>
        <a:off x="2576359" y="34592"/>
        <a:ext cx="1606330" cy="1049127"/>
      </dsp:txXfrm>
    </dsp:sp>
    <dsp:sp modelId="{3024006D-8556-4080-A47F-874695047B3C}">
      <dsp:nvSpPr>
        <dsp:cNvPr id="0" name=""/>
        <dsp:cNvSpPr/>
      </dsp:nvSpPr>
      <dsp:spPr>
        <a:xfrm>
          <a:off x="3333804" y="1116359"/>
          <a:ext cx="91440" cy="445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762"/>
              </a:lnTo>
            </a:path>
          </a:pathLst>
        </a:custGeom>
        <a:noFill/>
        <a:ln w="19050" cap="flat" cmpd="sng" algn="ctr">
          <a:solidFill>
            <a:srgbClr val="DC6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8B08D-4BBD-4AD8-9D65-87D7EC726382}">
      <dsp:nvSpPr>
        <dsp:cNvPr id="0" name=""/>
        <dsp:cNvSpPr/>
      </dsp:nvSpPr>
      <dsp:spPr>
        <a:xfrm>
          <a:off x="2543719" y="1562121"/>
          <a:ext cx="1671610" cy="1114407"/>
        </a:xfrm>
        <a:prstGeom prst="roundRect">
          <a:avLst>
            <a:gd name="adj" fmla="val 10000"/>
          </a:avLst>
        </a:prstGeom>
        <a:solidFill>
          <a:srgbClr val="DC6465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RELOCATE THE LSMS</a:t>
          </a:r>
        </a:p>
      </dsp:txBody>
      <dsp:txXfrm>
        <a:off x="2576359" y="1594761"/>
        <a:ext cx="1606330" cy="1049127"/>
      </dsp:txXfrm>
    </dsp:sp>
    <dsp:sp modelId="{1D8B63B2-3B94-4345-8AB9-F6B27A0419C6}">
      <dsp:nvSpPr>
        <dsp:cNvPr id="0" name=""/>
        <dsp:cNvSpPr/>
      </dsp:nvSpPr>
      <dsp:spPr>
        <a:xfrm>
          <a:off x="3333804" y="2676529"/>
          <a:ext cx="91440" cy="445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762"/>
              </a:lnTo>
            </a:path>
          </a:pathLst>
        </a:custGeom>
        <a:noFill/>
        <a:ln w="19050" cap="flat" cmpd="sng" algn="ctr">
          <a:solidFill>
            <a:srgbClr val="DC6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4C055-03FF-453A-8F62-FF60FB5F3287}">
      <dsp:nvSpPr>
        <dsp:cNvPr id="0" name=""/>
        <dsp:cNvSpPr/>
      </dsp:nvSpPr>
      <dsp:spPr>
        <a:xfrm>
          <a:off x="2401122" y="3122291"/>
          <a:ext cx="1956803" cy="1114407"/>
        </a:xfrm>
        <a:prstGeom prst="roundRect">
          <a:avLst>
            <a:gd name="adj" fmla="val 10000"/>
          </a:avLst>
        </a:prstGeom>
        <a:solidFill>
          <a:srgbClr val="DC6465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MOVE ABOUT AXES</a:t>
          </a:r>
        </a:p>
      </dsp:txBody>
      <dsp:txXfrm>
        <a:off x="2433762" y="3154931"/>
        <a:ext cx="1891523" cy="104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2871841" y="419051"/>
          <a:ext cx="1470706" cy="980471"/>
        </a:xfrm>
        <a:prstGeom prst="roundRect">
          <a:avLst>
            <a:gd name="adj" fmla="val 10000"/>
          </a:avLst>
        </a:prstGeom>
        <a:solidFill>
          <a:srgbClr val="AF6E8E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</a:t>
          </a:r>
        </a:p>
      </dsp:txBody>
      <dsp:txXfrm>
        <a:off x="2900558" y="447768"/>
        <a:ext cx="1413272" cy="923037"/>
      </dsp:txXfrm>
    </dsp:sp>
    <dsp:sp modelId="{3024006D-8556-4080-A47F-874695047B3C}">
      <dsp:nvSpPr>
        <dsp:cNvPr id="0" name=""/>
        <dsp:cNvSpPr/>
      </dsp:nvSpPr>
      <dsp:spPr>
        <a:xfrm>
          <a:off x="739316" y="1399522"/>
          <a:ext cx="2867878" cy="392188"/>
        </a:xfrm>
        <a:custGeom>
          <a:avLst/>
          <a:gdLst/>
          <a:ahLst/>
          <a:cxnLst/>
          <a:rect l="0" t="0" r="0" b="0"/>
          <a:pathLst>
            <a:path>
              <a:moveTo>
                <a:pt x="2867878" y="0"/>
              </a:moveTo>
              <a:lnTo>
                <a:pt x="2867878" y="196094"/>
              </a:lnTo>
              <a:lnTo>
                <a:pt x="0" y="196094"/>
              </a:lnTo>
              <a:lnTo>
                <a:pt x="0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8B08D-4BBD-4AD8-9D65-87D7EC726382}">
      <dsp:nvSpPr>
        <dsp:cNvPr id="0" name=""/>
        <dsp:cNvSpPr/>
      </dsp:nvSpPr>
      <dsp:spPr>
        <a:xfrm>
          <a:off x="3962" y="179171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STABILIZE LSMS</a:t>
          </a:r>
        </a:p>
      </dsp:txBody>
      <dsp:txXfrm>
        <a:off x="32679" y="1820428"/>
        <a:ext cx="1413272" cy="923037"/>
      </dsp:txXfrm>
    </dsp:sp>
    <dsp:sp modelId="{219FE76F-29CE-4907-8DFF-C0250408E32F}">
      <dsp:nvSpPr>
        <dsp:cNvPr id="0" name=""/>
        <dsp:cNvSpPr/>
      </dsp:nvSpPr>
      <dsp:spPr>
        <a:xfrm>
          <a:off x="693596" y="2772182"/>
          <a:ext cx="91440" cy="392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A9ECF-19C1-4406-B735-F7116FCEF034}">
      <dsp:nvSpPr>
        <dsp:cNvPr id="0" name=""/>
        <dsp:cNvSpPr/>
      </dsp:nvSpPr>
      <dsp:spPr>
        <a:xfrm>
          <a:off x="3962" y="316437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DECREASE POSITION ERROR</a:t>
          </a:r>
        </a:p>
      </dsp:txBody>
      <dsp:txXfrm>
        <a:off x="32679" y="3193088"/>
        <a:ext cx="1413272" cy="923037"/>
      </dsp:txXfrm>
    </dsp:sp>
    <dsp:sp modelId="{94C1ADD4-12D0-49BA-A822-A315BD59CA95}">
      <dsp:nvSpPr>
        <dsp:cNvPr id="0" name=""/>
        <dsp:cNvSpPr/>
      </dsp:nvSpPr>
      <dsp:spPr>
        <a:xfrm>
          <a:off x="3561474" y="1399522"/>
          <a:ext cx="91440" cy="392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810D0-4440-4C6C-AB6F-5F9FEE715E74}">
      <dsp:nvSpPr>
        <dsp:cNvPr id="0" name=""/>
        <dsp:cNvSpPr/>
      </dsp:nvSpPr>
      <dsp:spPr>
        <a:xfrm>
          <a:off x="2871841" y="179171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POSITION LSMS</a:t>
          </a:r>
        </a:p>
      </dsp:txBody>
      <dsp:txXfrm>
        <a:off x="2900558" y="1820428"/>
        <a:ext cx="1413272" cy="923037"/>
      </dsp:txXfrm>
    </dsp:sp>
    <dsp:sp modelId="{F431FB57-52FE-40E0-AC6F-1137214CCF60}">
      <dsp:nvSpPr>
        <dsp:cNvPr id="0" name=""/>
        <dsp:cNvSpPr/>
      </dsp:nvSpPr>
      <dsp:spPr>
        <a:xfrm>
          <a:off x="2651235" y="2772182"/>
          <a:ext cx="955959" cy="392188"/>
        </a:xfrm>
        <a:custGeom>
          <a:avLst/>
          <a:gdLst/>
          <a:ahLst/>
          <a:cxnLst/>
          <a:rect l="0" t="0" r="0" b="0"/>
          <a:pathLst>
            <a:path>
              <a:moveTo>
                <a:pt x="955959" y="0"/>
              </a:moveTo>
              <a:lnTo>
                <a:pt x="955959" y="196094"/>
              </a:lnTo>
              <a:lnTo>
                <a:pt x="0" y="196094"/>
              </a:lnTo>
              <a:lnTo>
                <a:pt x="0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39922-D00A-426F-B304-29B5DE794E56}">
      <dsp:nvSpPr>
        <dsp:cNvPr id="0" name=""/>
        <dsp:cNvSpPr/>
      </dsp:nvSpPr>
      <dsp:spPr>
        <a:xfrm>
          <a:off x="1915881" y="316437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SECURE LSMS</a:t>
          </a:r>
        </a:p>
      </dsp:txBody>
      <dsp:txXfrm>
        <a:off x="1944598" y="3193088"/>
        <a:ext cx="1413272" cy="923037"/>
      </dsp:txXfrm>
    </dsp:sp>
    <dsp:sp modelId="{20A4F695-C2D9-4300-9424-124340C7C3AB}">
      <dsp:nvSpPr>
        <dsp:cNvPr id="0" name=""/>
        <dsp:cNvSpPr/>
      </dsp:nvSpPr>
      <dsp:spPr>
        <a:xfrm>
          <a:off x="3607194" y="2772182"/>
          <a:ext cx="955959" cy="39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94"/>
              </a:lnTo>
              <a:lnTo>
                <a:pt x="955959" y="196094"/>
              </a:lnTo>
              <a:lnTo>
                <a:pt x="955959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59F3D-961F-4989-820E-A12460870AE3}">
      <dsp:nvSpPr>
        <dsp:cNvPr id="0" name=""/>
        <dsp:cNvSpPr/>
      </dsp:nvSpPr>
      <dsp:spPr>
        <a:xfrm>
          <a:off x="3827800" y="316437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RELEASE LSMS</a:t>
          </a:r>
        </a:p>
      </dsp:txBody>
      <dsp:txXfrm>
        <a:off x="3856517" y="3193088"/>
        <a:ext cx="1413272" cy="923037"/>
      </dsp:txXfrm>
    </dsp:sp>
    <dsp:sp modelId="{7E8956E5-0193-4122-AC45-2649A3EFCDAE}">
      <dsp:nvSpPr>
        <dsp:cNvPr id="0" name=""/>
        <dsp:cNvSpPr/>
      </dsp:nvSpPr>
      <dsp:spPr>
        <a:xfrm>
          <a:off x="3607194" y="1399522"/>
          <a:ext cx="2867878" cy="39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94"/>
              </a:lnTo>
              <a:lnTo>
                <a:pt x="2867878" y="196094"/>
              </a:lnTo>
              <a:lnTo>
                <a:pt x="2867878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86F47-937F-41A2-A727-5CE66932A342}">
      <dsp:nvSpPr>
        <dsp:cNvPr id="0" name=""/>
        <dsp:cNvSpPr/>
      </dsp:nvSpPr>
      <dsp:spPr>
        <a:xfrm>
          <a:off x="5739719" y="179171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SCALE</a:t>
          </a:r>
        </a:p>
      </dsp:txBody>
      <dsp:txXfrm>
        <a:off x="5768436" y="1820428"/>
        <a:ext cx="1413272" cy="923037"/>
      </dsp:txXfrm>
    </dsp:sp>
    <dsp:sp modelId="{F0205195-7A3E-452E-AAB2-2671C9DAAD5D}">
      <dsp:nvSpPr>
        <dsp:cNvPr id="0" name=""/>
        <dsp:cNvSpPr/>
      </dsp:nvSpPr>
      <dsp:spPr>
        <a:xfrm>
          <a:off x="6429352" y="2772182"/>
          <a:ext cx="91440" cy="392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88"/>
              </a:lnTo>
            </a:path>
          </a:pathLst>
        </a:custGeom>
        <a:noFill/>
        <a:ln w="19050" cap="flat" cmpd="sng" algn="ctr">
          <a:solidFill>
            <a:srgbClr val="AF6E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76340-B620-4891-B706-1F9C837E17CE}">
      <dsp:nvSpPr>
        <dsp:cNvPr id="0" name=""/>
        <dsp:cNvSpPr/>
      </dsp:nvSpPr>
      <dsp:spPr>
        <a:xfrm>
          <a:off x="5739719" y="3164371"/>
          <a:ext cx="1470706" cy="980471"/>
        </a:xfrm>
        <a:prstGeom prst="roundRect">
          <a:avLst>
            <a:gd name="adj" fmla="val 10000"/>
          </a:avLst>
        </a:prstGeom>
        <a:solidFill>
          <a:srgbClr val="AF6E8E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SCALE FOR VARIABLE LSMS SIZE</a:t>
          </a:r>
        </a:p>
      </dsp:txBody>
      <dsp:txXfrm>
        <a:off x="5768436" y="3193088"/>
        <a:ext cx="1413272" cy="923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2545146" y="1519"/>
          <a:ext cx="1624631" cy="1083087"/>
        </a:xfrm>
        <a:prstGeom prst="roundRect">
          <a:avLst>
            <a:gd name="adj" fmla="val 10000"/>
          </a:avLst>
        </a:prstGeom>
        <a:solidFill>
          <a:srgbClr val="00769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POWER</a:t>
          </a:r>
        </a:p>
      </dsp:txBody>
      <dsp:txXfrm>
        <a:off x="2576869" y="33242"/>
        <a:ext cx="1561185" cy="1019641"/>
      </dsp:txXfrm>
    </dsp:sp>
    <dsp:sp modelId="{FEF1DAC4-3CE9-49C5-A0DB-6186E6B74BFE}">
      <dsp:nvSpPr>
        <dsp:cNvPr id="0" name=""/>
        <dsp:cNvSpPr/>
      </dsp:nvSpPr>
      <dsp:spPr>
        <a:xfrm>
          <a:off x="3311742" y="1084607"/>
          <a:ext cx="91440" cy="4332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235"/>
              </a:lnTo>
            </a:path>
          </a:pathLst>
        </a:custGeom>
        <a:noFill/>
        <a:ln w="19050" cap="flat" cmpd="sng" algn="ctr">
          <a:solidFill>
            <a:srgbClr val="0076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E7043-1227-4E21-B880-E585B649D59E}">
      <dsp:nvSpPr>
        <dsp:cNvPr id="0" name=""/>
        <dsp:cNvSpPr/>
      </dsp:nvSpPr>
      <dsp:spPr>
        <a:xfrm>
          <a:off x="2545146" y="1517842"/>
          <a:ext cx="1624631" cy="1083087"/>
        </a:xfrm>
        <a:prstGeom prst="roundRect">
          <a:avLst>
            <a:gd name="adj" fmla="val 10000"/>
          </a:avLst>
        </a:prstGeom>
        <a:solidFill>
          <a:srgbClr val="00769A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RECEIVE POWER</a:t>
          </a:r>
        </a:p>
      </dsp:txBody>
      <dsp:txXfrm>
        <a:off x="2576869" y="1549565"/>
        <a:ext cx="1561185" cy="1019641"/>
      </dsp:txXfrm>
    </dsp:sp>
    <dsp:sp modelId="{BF7A32B9-5138-4C68-9D7B-F69F9DD8A3C9}">
      <dsp:nvSpPr>
        <dsp:cNvPr id="0" name=""/>
        <dsp:cNvSpPr/>
      </dsp:nvSpPr>
      <dsp:spPr>
        <a:xfrm>
          <a:off x="3311742" y="2600929"/>
          <a:ext cx="91440" cy="4332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235"/>
              </a:lnTo>
            </a:path>
          </a:pathLst>
        </a:custGeom>
        <a:noFill/>
        <a:ln w="19050" cap="flat" cmpd="sng" algn="ctr">
          <a:solidFill>
            <a:srgbClr val="0076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24F63-6FFB-4EA8-9F4F-E8D8F038D71C}">
      <dsp:nvSpPr>
        <dsp:cNvPr id="0" name=""/>
        <dsp:cNvSpPr/>
      </dsp:nvSpPr>
      <dsp:spPr>
        <a:xfrm>
          <a:off x="2545146" y="3034164"/>
          <a:ext cx="1624631" cy="1083087"/>
        </a:xfrm>
        <a:prstGeom prst="roundRect">
          <a:avLst>
            <a:gd name="adj" fmla="val 10000"/>
          </a:avLst>
        </a:prstGeom>
        <a:solidFill>
          <a:srgbClr val="00769A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CONVERT POWER TO TORQUE</a:t>
          </a:r>
        </a:p>
      </dsp:txBody>
      <dsp:txXfrm>
        <a:off x="2576869" y="3065887"/>
        <a:ext cx="1561185" cy="1019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3813064" y="9"/>
          <a:ext cx="1712137" cy="1141424"/>
        </a:xfrm>
        <a:prstGeom prst="roundRect">
          <a:avLst>
            <a:gd name="adj" fmla="val 10000"/>
          </a:avLst>
        </a:prstGeom>
        <a:solidFill>
          <a:srgbClr val="3FA492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COMMUNICATION</a:t>
          </a:r>
        </a:p>
      </dsp:txBody>
      <dsp:txXfrm>
        <a:off x="3846495" y="33440"/>
        <a:ext cx="1645275" cy="1074562"/>
      </dsp:txXfrm>
    </dsp:sp>
    <dsp:sp modelId="{3024006D-8556-4080-A47F-874695047B3C}">
      <dsp:nvSpPr>
        <dsp:cNvPr id="0" name=""/>
        <dsp:cNvSpPr/>
      </dsp:nvSpPr>
      <dsp:spPr>
        <a:xfrm>
          <a:off x="3556244" y="1141434"/>
          <a:ext cx="1112889" cy="456569"/>
        </a:xfrm>
        <a:custGeom>
          <a:avLst/>
          <a:gdLst/>
          <a:ahLst/>
          <a:cxnLst/>
          <a:rect l="0" t="0" r="0" b="0"/>
          <a:pathLst>
            <a:path>
              <a:moveTo>
                <a:pt x="1112889" y="0"/>
              </a:moveTo>
              <a:lnTo>
                <a:pt x="1112889" y="228284"/>
              </a:lnTo>
              <a:lnTo>
                <a:pt x="0" y="228284"/>
              </a:lnTo>
              <a:lnTo>
                <a:pt x="0" y="456569"/>
              </a:lnTo>
            </a:path>
          </a:pathLst>
        </a:custGeom>
        <a:noFill/>
        <a:ln w="19050" cap="flat" cmpd="sng" algn="ctr">
          <a:solidFill>
            <a:srgbClr val="3FA4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8B08D-4BBD-4AD8-9D65-87D7EC726382}">
      <dsp:nvSpPr>
        <dsp:cNvPr id="0" name=""/>
        <dsp:cNvSpPr/>
      </dsp:nvSpPr>
      <dsp:spPr>
        <a:xfrm>
          <a:off x="2700175" y="1598004"/>
          <a:ext cx="1712137" cy="1141424"/>
        </a:xfrm>
        <a:prstGeom prst="roundRect">
          <a:avLst>
            <a:gd name="adj" fmla="val 10000"/>
          </a:avLst>
        </a:prstGeom>
        <a:solidFill>
          <a:srgbClr val="3FA492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SENSE SIGNAL</a:t>
          </a:r>
        </a:p>
      </dsp:txBody>
      <dsp:txXfrm>
        <a:off x="2733606" y="1631435"/>
        <a:ext cx="1645275" cy="1074562"/>
      </dsp:txXfrm>
    </dsp:sp>
    <dsp:sp modelId="{219FE76F-29CE-4907-8DFF-C0250408E32F}">
      <dsp:nvSpPr>
        <dsp:cNvPr id="0" name=""/>
        <dsp:cNvSpPr/>
      </dsp:nvSpPr>
      <dsp:spPr>
        <a:xfrm>
          <a:off x="1330465" y="2739428"/>
          <a:ext cx="2225778" cy="456569"/>
        </a:xfrm>
        <a:custGeom>
          <a:avLst/>
          <a:gdLst/>
          <a:ahLst/>
          <a:cxnLst/>
          <a:rect l="0" t="0" r="0" b="0"/>
          <a:pathLst>
            <a:path>
              <a:moveTo>
                <a:pt x="2225778" y="0"/>
              </a:moveTo>
              <a:lnTo>
                <a:pt x="2225778" y="228284"/>
              </a:lnTo>
              <a:lnTo>
                <a:pt x="0" y="228284"/>
              </a:lnTo>
              <a:lnTo>
                <a:pt x="0" y="456569"/>
              </a:lnTo>
            </a:path>
          </a:pathLst>
        </a:custGeom>
        <a:noFill/>
        <a:ln w="19050" cap="flat" cmpd="sng" algn="ctr">
          <a:solidFill>
            <a:srgbClr val="3FA4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A9ECF-19C1-4406-B735-F7116FCEF034}">
      <dsp:nvSpPr>
        <dsp:cNvPr id="0" name=""/>
        <dsp:cNvSpPr/>
      </dsp:nvSpPr>
      <dsp:spPr>
        <a:xfrm>
          <a:off x="474397" y="3195998"/>
          <a:ext cx="1712137" cy="1141424"/>
        </a:xfrm>
        <a:prstGeom prst="roundRect">
          <a:avLst>
            <a:gd name="adj" fmla="val 10000"/>
          </a:avLst>
        </a:prstGeom>
        <a:solidFill>
          <a:srgbClr val="3FA492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RECEIVE SIGNAL</a:t>
          </a:r>
        </a:p>
      </dsp:txBody>
      <dsp:txXfrm>
        <a:off x="507828" y="3229429"/>
        <a:ext cx="1645275" cy="1074562"/>
      </dsp:txXfrm>
    </dsp:sp>
    <dsp:sp modelId="{6D448FAD-2E1E-4B34-A80E-8B5FA6D6B699}">
      <dsp:nvSpPr>
        <dsp:cNvPr id="0" name=""/>
        <dsp:cNvSpPr/>
      </dsp:nvSpPr>
      <dsp:spPr>
        <a:xfrm>
          <a:off x="3510524" y="2739428"/>
          <a:ext cx="91440" cy="456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569"/>
              </a:lnTo>
            </a:path>
          </a:pathLst>
        </a:custGeom>
        <a:noFill/>
        <a:ln w="19050" cap="flat" cmpd="sng" algn="ctr">
          <a:solidFill>
            <a:srgbClr val="3FA4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2848A-B917-4618-B4FF-EF5440579CC3}">
      <dsp:nvSpPr>
        <dsp:cNvPr id="0" name=""/>
        <dsp:cNvSpPr/>
      </dsp:nvSpPr>
      <dsp:spPr>
        <a:xfrm>
          <a:off x="2700175" y="3195998"/>
          <a:ext cx="1712137" cy="1141424"/>
        </a:xfrm>
        <a:prstGeom prst="roundRect">
          <a:avLst>
            <a:gd name="adj" fmla="val 10000"/>
          </a:avLst>
        </a:prstGeom>
        <a:solidFill>
          <a:srgbClr val="3FA492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TRANSDUCE SIGNAL</a:t>
          </a:r>
        </a:p>
      </dsp:txBody>
      <dsp:txXfrm>
        <a:off x="2733606" y="3229429"/>
        <a:ext cx="1645275" cy="1074562"/>
      </dsp:txXfrm>
    </dsp:sp>
    <dsp:sp modelId="{5444A0EB-E574-4CB0-A23B-E587FAB8D28B}">
      <dsp:nvSpPr>
        <dsp:cNvPr id="0" name=""/>
        <dsp:cNvSpPr/>
      </dsp:nvSpPr>
      <dsp:spPr>
        <a:xfrm>
          <a:off x="3556244" y="2739428"/>
          <a:ext cx="2225778" cy="45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84"/>
              </a:lnTo>
              <a:lnTo>
                <a:pt x="2225778" y="228284"/>
              </a:lnTo>
              <a:lnTo>
                <a:pt x="2225778" y="456569"/>
              </a:lnTo>
            </a:path>
          </a:pathLst>
        </a:custGeom>
        <a:noFill/>
        <a:ln w="19050" cap="flat" cmpd="sng" algn="ctr">
          <a:solidFill>
            <a:srgbClr val="3FA4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89088-C6BD-4A7F-9D98-4D71FE62981F}">
      <dsp:nvSpPr>
        <dsp:cNvPr id="0" name=""/>
        <dsp:cNvSpPr/>
      </dsp:nvSpPr>
      <dsp:spPr>
        <a:xfrm>
          <a:off x="4925953" y="3195998"/>
          <a:ext cx="1712137" cy="1141424"/>
        </a:xfrm>
        <a:prstGeom prst="roundRect">
          <a:avLst>
            <a:gd name="adj" fmla="val 10000"/>
          </a:avLst>
        </a:prstGeom>
        <a:solidFill>
          <a:srgbClr val="3FA492">
            <a:alpha val="5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PROCESS SIGNAL</a:t>
          </a:r>
        </a:p>
      </dsp:txBody>
      <dsp:txXfrm>
        <a:off x="4959384" y="3229429"/>
        <a:ext cx="1645275" cy="1074562"/>
      </dsp:txXfrm>
    </dsp:sp>
    <dsp:sp modelId="{94C1ADD4-12D0-49BA-A822-A315BD59CA95}">
      <dsp:nvSpPr>
        <dsp:cNvPr id="0" name=""/>
        <dsp:cNvSpPr/>
      </dsp:nvSpPr>
      <dsp:spPr>
        <a:xfrm>
          <a:off x="4669133" y="1141434"/>
          <a:ext cx="1112889" cy="45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84"/>
              </a:lnTo>
              <a:lnTo>
                <a:pt x="1112889" y="228284"/>
              </a:lnTo>
              <a:lnTo>
                <a:pt x="1112889" y="456569"/>
              </a:lnTo>
            </a:path>
          </a:pathLst>
        </a:custGeom>
        <a:noFill/>
        <a:ln w="19050" cap="flat" cmpd="sng" algn="ctr">
          <a:solidFill>
            <a:srgbClr val="3FA4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810D0-4440-4C6C-AB6F-5F9FEE715E74}">
      <dsp:nvSpPr>
        <dsp:cNvPr id="0" name=""/>
        <dsp:cNvSpPr/>
      </dsp:nvSpPr>
      <dsp:spPr>
        <a:xfrm>
          <a:off x="4925953" y="1598004"/>
          <a:ext cx="1712137" cy="1141424"/>
        </a:xfrm>
        <a:prstGeom prst="roundRect">
          <a:avLst>
            <a:gd name="adj" fmla="val 10000"/>
          </a:avLst>
        </a:prstGeom>
        <a:solidFill>
          <a:srgbClr val="3FA492">
            <a:alpha val="65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TRANSMIT SIGNAL</a:t>
          </a:r>
        </a:p>
      </dsp:txBody>
      <dsp:txXfrm>
        <a:off x="4959384" y="1631435"/>
        <a:ext cx="1645275" cy="107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4309E-43E1-420A-AA95-F58901E76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119188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AFB14-5787-4C1C-BD24-9600F21C2F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97559" y="0"/>
            <a:ext cx="2117567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66BD184-37E1-4742-AE25-1CFA8ACBB5C9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2E29-027F-4E7E-B2E2-F2BE77A84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0CEBB-1DD1-4DC5-9C6B-004DAF8D9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B9D043DD-33FA-49E0-8B38-D3ED09ED1E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DF5B3-2AD7-4A4F-AA26-58C03681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4" y="86041"/>
            <a:ext cx="2199422" cy="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84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60650" y="246431"/>
            <a:ext cx="4253490" cy="504051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6868" y="1128821"/>
            <a:ext cx="5137273" cy="28902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76868" y="4122914"/>
            <a:ext cx="5137272" cy="3580645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86033-69B6-40D0-B1C7-1A0098AD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6446"/>
            <a:ext cx="2199422" cy="5040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421798-329D-4469-B5AD-64DAEE724F8B}"/>
              </a:ext>
            </a:extLst>
          </p:cNvPr>
          <p:cNvCxnSpPr>
            <a:cxnSpLocks/>
          </p:cNvCxnSpPr>
          <p:nvPr/>
        </p:nvCxnSpPr>
        <p:spPr>
          <a:xfrm>
            <a:off x="-350837" y="9969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244115-475A-4C47-8211-8069942A1DA9}"/>
              </a:ext>
            </a:extLst>
          </p:cNvPr>
          <p:cNvCxnSpPr>
            <a:cxnSpLocks/>
          </p:cNvCxnSpPr>
          <p:nvPr/>
        </p:nvCxnSpPr>
        <p:spPr>
          <a:xfrm>
            <a:off x="-350837" y="78041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6403A-F7B1-441C-AD33-FC9BC4994CBB}"/>
              </a:ext>
            </a:extLst>
          </p:cNvPr>
          <p:cNvCxnSpPr>
            <a:cxnSpLocks/>
          </p:cNvCxnSpPr>
          <p:nvPr/>
        </p:nvCxnSpPr>
        <p:spPr>
          <a:xfrm>
            <a:off x="1676400" y="996950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1B8D0E1-9217-4F2E-89FC-77C471E53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C166-993A-466E-8B1C-D264331CE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7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7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3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0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2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45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7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E749-28B8-4853-99A0-080A0D5FF1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D07-AC33-4882-8CF1-AFD01CCF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68023E4-17CA-4ACB-AB94-52D736900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4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F8BE92-E75E-450A-B716-7AB936F9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9347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7754"/>
            <a:ext cx="10515600" cy="456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Slide Title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1" r:id="rId2"/>
    <p:sldLayoutId id="2147483666" r:id="rId3"/>
    <p:sldLayoutId id="2147483681" r:id="rId4"/>
    <p:sldLayoutId id="2147483672" r:id="rId5"/>
    <p:sldLayoutId id="2147483662" r:id="rId6"/>
    <p:sldLayoutId id="2147483664" r:id="rId7"/>
    <p:sldLayoutId id="2147483665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70" r:id="rId19"/>
    <p:sldLayoutId id="2147483671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75FD8-BE91-4AB0-8CE1-AA6C7067A07F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0C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494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>
          <p15:clr>
            <a:srgbClr val="F26B43"/>
          </p15:clr>
        </p15:guide>
        <p15:guide id="11" orient="horz" pos="4248">
          <p15:clr>
            <a:srgbClr val="F26B43"/>
          </p15:clr>
        </p15:guide>
        <p15:guide id="12" pos="72">
          <p15:clr>
            <a:srgbClr val="F26B43"/>
          </p15:clr>
        </p15:guide>
        <p15:guide id="13" pos="7608">
          <p15:clr>
            <a:srgbClr val="F26B43"/>
          </p15:clr>
        </p15:guide>
        <p15:guide id="15" orient="horz" pos="364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2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slide" Target="slide21.xml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6.svg"/><Relationship Id="rId9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slide" Target="slide14.xm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slide" Target="slide25.xml"/><Relationship Id="rId5" Type="http://schemas.openxmlformats.org/officeDocument/2006/relationships/image" Target="../media/image48.png"/><Relationship Id="rId15" Type="http://schemas.openxmlformats.org/officeDocument/2006/relationships/slide" Target="slide16.xml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microsoft.com/office/2007/relationships/diagramDrawing" Target="../diagrams/drawing1.xml"/><Relationship Id="rId18" Type="http://schemas.openxmlformats.org/officeDocument/2006/relationships/slide" Target="slide14.xm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diagramColors" Target="../diagrams/colors1.xml"/><Relationship Id="rId1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6" Type="http://schemas.openxmlformats.org/officeDocument/2006/relationships/slide" Target="slide25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0.png"/><Relationship Id="rId15" Type="http://schemas.openxmlformats.org/officeDocument/2006/relationships/image" Target="../media/image47.svg"/><Relationship Id="rId10" Type="http://schemas.openxmlformats.org/officeDocument/2006/relationships/diagramLayout" Target="../diagrams/layout1.xml"/><Relationship Id="rId19" Type="http://schemas.openxmlformats.org/officeDocument/2006/relationships/slide" Target="slide15.xml"/><Relationship Id="rId4" Type="http://schemas.openxmlformats.org/officeDocument/2006/relationships/image" Target="../media/image49.svg"/><Relationship Id="rId9" Type="http://schemas.openxmlformats.org/officeDocument/2006/relationships/diagramData" Target="../diagrams/data1.xml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diagramQuickStyle" Target="../diagrams/quickStyle2.xml"/><Relationship Id="rId18" Type="http://schemas.openxmlformats.org/officeDocument/2006/relationships/slide" Target="slide14.xml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12" Type="http://schemas.openxmlformats.org/officeDocument/2006/relationships/diagramLayout" Target="../diagrams/layout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6" Type="http://schemas.openxmlformats.org/officeDocument/2006/relationships/slide" Target="slide25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diagramData" Target="../diagrams/data2.xml"/><Relationship Id="rId5" Type="http://schemas.openxmlformats.org/officeDocument/2006/relationships/image" Target="../media/image48.png"/><Relationship Id="rId15" Type="http://schemas.microsoft.com/office/2007/relationships/diagramDrawing" Target="../diagrams/drawing2.xml"/><Relationship Id="rId10" Type="http://schemas.openxmlformats.org/officeDocument/2006/relationships/image" Target="../media/image47.svg"/><Relationship Id="rId19" Type="http://schemas.openxmlformats.org/officeDocument/2006/relationships/slide" Target="slide15.xml"/><Relationship Id="rId4" Type="http://schemas.openxmlformats.org/officeDocument/2006/relationships/image" Target="../media/image53.svg"/><Relationship Id="rId9" Type="http://schemas.openxmlformats.org/officeDocument/2006/relationships/image" Target="../media/image46.png"/><Relationship Id="rId14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diagramQuickStyle" Target="../diagrams/quickStyle3.xml"/><Relationship Id="rId18" Type="http://schemas.openxmlformats.org/officeDocument/2006/relationships/slide" Target="slide14.xm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diagramLayout" Target="../diagrams/layout3.xml"/><Relationship Id="rId1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6" Type="http://schemas.openxmlformats.org/officeDocument/2006/relationships/slide" Target="slide25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diagramData" Target="../diagrams/data3.xml"/><Relationship Id="rId5" Type="http://schemas.openxmlformats.org/officeDocument/2006/relationships/image" Target="../media/image50.png"/><Relationship Id="rId15" Type="http://schemas.microsoft.com/office/2007/relationships/diagramDrawing" Target="../diagrams/drawing3.xml"/><Relationship Id="rId10" Type="http://schemas.openxmlformats.org/officeDocument/2006/relationships/image" Target="../media/image47.svg"/><Relationship Id="rId19" Type="http://schemas.openxmlformats.org/officeDocument/2006/relationships/slide" Target="slide15.xml"/><Relationship Id="rId4" Type="http://schemas.openxmlformats.org/officeDocument/2006/relationships/image" Target="../media/image49.svg"/><Relationship Id="rId9" Type="http://schemas.openxmlformats.org/officeDocument/2006/relationships/image" Target="../media/image46.png"/><Relationship Id="rId14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diagramQuickStyle" Target="../diagrams/quickStyle4.xml"/><Relationship Id="rId18" Type="http://schemas.openxmlformats.org/officeDocument/2006/relationships/slide" Target="slide14.xm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diagramLayout" Target="../diagrams/layout4.xml"/><Relationship Id="rId1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6" Type="http://schemas.openxmlformats.org/officeDocument/2006/relationships/slide" Target="slide25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diagramData" Target="../diagrams/data4.xml"/><Relationship Id="rId5" Type="http://schemas.openxmlformats.org/officeDocument/2006/relationships/image" Target="../media/image50.png"/><Relationship Id="rId15" Type="http://schemas.microsoft.com/office/2007/relationships/diagramDrawing" Target="../diagrams/drawing4.xml"/><Relationship Id="rId10" Type="http://schemas.openxmlformats.org/officeDocument/2006/relationships/image" Target="../media/image47.svg"/><Relationship Id="rId19" Type="http://schemas.openxmlformats.org/officeDocument/2006/relationships/slide" Target="slide15.xml"/><Relationship Id="rId4" Type="http://schemas.openxmlformats.org/officeDocument/2006/relationships/image" Target="../media/image49.svg"/><Relationship Id="rId9" Type="http://schemas.openxmlformats.org/officeDocument/2006/relationships/image" Target="../media/image46.png"/><Relationship Id="rId14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3.svg"/><Relationship Id="rId3" Type="http://schemas.openxmlformats.org/officeDocument/2006/relationships/image" Target="../media/image2.jpeg"/><Relationship Id="rId7" Type="http://schemas.openxmlformats.org/officeDocument/2006/relationships/image" Target="../media/image69.svg"/><Relationship Id="rId12" Type="http://schemas.openxmlformats.org/officeDocument/2006/relationships/image" Target="../media/image72.png"/><Relationship Id="rId17" Type="http://schemas.openxmlformats.org/officeDocument/2006/relationships/slide" Target="slide9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8.png"/><Relationship Id="rId11" Type="http://schemas.openxmlformats.org/officeDocument/2006/relationships/slide" Target="slide11.xml"/><Relationship Id="rId5" Type="http://schemas.openxmlformats.org/officeDocument/2006/relationships/image" Target="../media/image67.svg"/><Relationship Id="rId15" Type="http://schemas.openxmlformats.org/officeDocument/2006/relationships/image" Target="../media/image74.png"/><Relationship Id="rId10" Type="http://schemas.openxmlformats.org/officeDocument/2006/relationships/image" Target="../media/image71.sv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hyperlink" Target="https://adminmyfsu-my.sharepoint.com/personal/cjm18bn_my_fsu_edu/Documents/SD%20517/Sponsor%20Communication/OSAM%20Tech%20Transfer%20Day%202020%20Manipulation%20Systems%20-%20LSMS%20V9%5b4760%5d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the_United_States" TargetMode="External"/><Relationship Id="rId3" Type="http://schemas.openxmlformats.org/officeDocument/2006/relationships/image" Target="../media/image94.svg"/><Relationship Id="rId7" Type="http://schemas.openxmlformats.org/officeDocument/2006/relationships/image" Target="../media/image2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6.svg"/><Relationship Id="rId4" Type="http://schemas.openxmlformats.org/officeDocument/2006/relationships/image" Target="../media/image12.pn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9.xm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hyperlink" Target="https://en.wikipedia.org/wiki/Flag_of_the_United_Stat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hyperlink" Target="https://en.wikipedia.org/wiki/Flag_of_the_United_Stat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slide" Target="slide21.xml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sheep, grass, field&#10;&#10;Description automatically generated">
            <a:extLst>
              <a:ext uri="{FF2B5EF4-FFF2-40B4-BE49-F238E27FC236}">
                <a16:creationId xmlns:a16="http://schemas.microsoft.com/office/drawing/2014/main" id="{5BC48E43-2AA1-430B-AF90-2D3DBFD5B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7"/>
          <a:stretch/>
        </p:blipFill>
        <p:spPr>
          <a:xfrm>
            <a:off x="0" y="6451"/>
            <a:ext cx="12192000" cy="6851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1056161" y="2909707"/>
            <a:ext cx="9863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LUNAR LANDING PAYLOAD CRANE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517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97113-0285-436F-9DB1-88FCA6B92086}"/>
              </a:ext>
            </a:extLst>
          </p:cNvPr>
          <p:cNvSpPr txBox="1"/>
          <p:nvPr/>
        </p:nvSpPr>
        <p:spPr>
          <a:xfrm>
            <a:off x="1198643" y="5156476"/>
            <a:ext cx="81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ahoma"/>
                <a:ea typeface="Tahoma"/>
                <a:cs typeface="Arial"/>
              </a:rPr>
              <a:t>Alanna Black | Jayson Dickinson | </a:t>
            </a:r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Arial"/>
              </a:rPr>
              <a:t>Christina Morrow </a:t>
            </a:r>
            <a:r>
              <a:rPr lang="en-US">
                <a:solidFill>
                  <a:schemeClr val="bg1"/>
                </a:solidFill>
                <a:latin typeface="Tahoma"/>
                <a:ea typeface="Tahoma"/>
                <a:cs typeface="Arial"/>
              </a:rPr>
              <a:t>|</a:t>
            </a:r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Arial"/>
              </a:rPr>
              <a:t> Ryker Mullinix</a:t>
            </a:r>
            <a:endParaRPr lang="en-US">
              <a:solidFill>
                <a:schemeClr val="bg1"/>
              </a:solidFill>
              <a:latin typeface="Tahoma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81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F8F131-611A-42D5-A84D-E4CFE7A112A0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509B50-C5BC-4A22-A371-48787DE55940}"/>
              </a:ext>
            </a:extLst>
          </p:cNvPr>
          <p:cNvSpPr/>
          <p:nvPr/>
        </p:nvSpPr>
        <p:spPr>
          <a:xfrm>
            <a:off x="315994" y="2100804"/>
            <a:ext cx="2454176" cy="2656391"/>
          </a:xfrm>
          <a:prstGeom prst="roundRect">
            <a:avLst/>
          </a:prstGeom>
          <a:solidFill>
            <a:srgbClr val="F0BC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THE ARROW HAS ACCESS TO POWER VIA THE CLPS LANDER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BDFEB1-81E3-4977-91D0-DA99C21D9130}"/>
              </a:ext>
            </a:extLst>
          </p:cNvPr>
          <p:cNvSpPr/>
          <p:nvPr/>
        </p:nvSpPr>
        <p:spPr>
          <a:xfrm>
            <a:off x="3340309" y="2123229"/>
            <a:ext cx="2454176" cy="2638065"/>
          </a:xfrm>
          <a:prstGeom prst="roundRect">
            <a:avLst/>
          </a:prstGeom>
          <a:solidFill>
            <a:srgbClr val="0076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LSMS WILL SEND READY SIGNAL TO ARROW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A902497-6D99-4615-94DA-68CD3200FE00}"/>
              </a:ext>
            </a:extLst>
          </p:cNvPr>
          <p:cNvSpPr/>
          <p:nvPr/>
        </p:nvSpPr>
        <p:spPr>
          <a:xfrm>
            <a:off x="9393563" y="2123229"/>
            <a:ext cx="2454176" cy="2638065"/>
          </a:xfrm>
          <a:prstGeom prst="roundRect">
            <a:avLst/>
          </a:prstGeom>
          <a:solidFill>
            <a:srgbClr val="3FA49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LSMS CAN DOCK TO LUNAR PLATFORM</a:t>
            </a:r>
            <a:endParaRPr lang="en-US" sz="2400">
              <a:cs typeface="Calibri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947189F-E13C-4A20-941F-C6FBF6F3592C}"/>
              </a:ext>
            </a:extLst>
          </p:cNvPr>
          <p:cNvSpPr/>
          <p:nvPr/>
        </p:nvSpPr>
        <p:spPr>
          <a:xfrm>
            <a:off x="6364624" y="2123229"/>
            <a:ext cx="2454176" cy="2638065"/>
          </a:xfrm>
          <a:prstGeom prst="round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REUSABILITY IS NOT A CONCERN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B8605D1-3437-45DC-9339-1426337EB5B6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pic>
        <p:nvPicPr>
          <p:cNvPr id="23" name="Graphic 22" descr="Battery charging">
            <a:extLst>
              <a:ext uri="{FF2B5EF4-FFF2-40B4-BE49-F238E27FC236}">
                <a16:creationId xmlns:a16="http://schemas.microsoft.com/office/drawing/2014/main" id="{D9580F9E-184C-41A0-A5BD-DFDD87873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7362" y="1996874"/>
            <a:ext cx="1151440" cy="1151440"/>
          </a:xfrm>
          <a:prstGeom prst="rect">
            <a:avLst/>
          </a:prstGeom>
        </p:spPr>
      </p:pic>
      <p:pic>
        <p:nvPicPr>
          <p:cNvPr id="17" name="Graphic 16" descr="Wi-Fi">
            <a:extLst>
              <a:ext uri="{FF2B5EF4-FFF2-40B4-BE49-F238E27FC236}">
                <a16:creationId xmlns:a16="http://schemas.microsoft.com/office/drawing/2014/main" id="{4FC99840-82E6-4BCB-8362-A7CF5971A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39638" y="1909824"/>
            <a:ext cx="1411870" cy="1411870"/>
          </a:xfrm>
          <a:prstGeom prst="rect">
            <a:avLst/>
          </a:prstGeom>
        </p:spPr>
      </p:pic>
      <p:pic>
        <p:nvPicPr>
          <p:cNvPr id="29" name="Graphic 28" descr="Recycle">
            <a:extLst>
              <a:ext uri="{FF2B5EF4-FFF2-40B4-BE49-F238E27FC236}">
                <a16:creationId xmlns:a16="http://schemas.microsoft.com/office/drawing/2014/main" id="{DCC78324-7268-42FE-B12E-01AACB493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32361" y="2202992"/>
            <a:ext cx="1118701" cy="1118701"/>
          </a:xfrm>
          <a:prstGeom prst="rect">
            <a:avLst/>
          </a:prstGeom>
        </p:spPr>
      </p:pic>
      <p:pic>
        <p:nvPicPr>
          <p:cNvPr id="19" name="Graphic 18" descr="Puzzle pieces">
            <a:extLst>
              <a:ext uri="{FF2B5EF4-FFF2-40B4-BE49-F238E27FC236}">
                <a16:creationId xmlns:a16="http://schemas.microsoft.com/office/drawing/2014/main" id="{118E6644-AEB6-4C09-82A5-1ED9F34334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26159" y="2123229"/>
            <a:ext cx="1151441" cy="1151441"/>
          </a:xfrm>
          <a:prstGeom prst="rect">
            <a:avLst/>
          </a:prstGeom>
        </p:spPr>
      </p:pic>
      <p:sp>
        <p:nvSpPr>
          <p:cNvPr id="5" name="Rectangle 4">
            <a:hlinkClick r:id="rId11" action="ppaction://hlinksldjump"/>
            <a:extLst>
              <a:ext uri="{FF2B5EF4-FFF2-40B4-BE49-F238E27FC236}">
                <a16:creationId xmlns:a16="http://schemas.microsoft.com/office/drawing/2014/main" id="{7C31F08F-99CE-47AD-95F5-A3FFDCD15DB1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692E465-02AB-4364-8629-7AC8B73433C8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913FA89-1234-4678-9784-D043A4DFF56F}"/>
              </a:ext>
            </a:extLst>
          </p:cNvPr>
          <p:cNvGrpSpPr/>
          <p:nvPr/>
        </p:nvGrpSpPr>
        <p:grpSpPr>
          <a:xfrm>
            <a:off x="1318328" y="2329152"/>
            <a:ext cx="2091977" cy="1753108"/>
            <a:chOff x="710123" y="2082383"/>
            <a:chExt cx="2737884" cy="2354947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E95F14A-B37F-4AEB-9328-8A847F278ADF}"/>
                </a:ext>
              </a:extLst>
            </p:cNvPr>
            <p:cNvGrpSpPr/>
            <p:nvPr/>
          </p:nvGrpSpPr>
          <p:grpSpPr>
            <a:xfrm>
              <a:off x="710123" y="2082383"/>
              <a:ext cx="2737884" cy="2354947"/>
              <a:chOff x="4063355" y="4216974"/>
              <a:chExt cx="1986517" cy="1708671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6385546-D803-485E-B6C8-E337A462BD70}"/>
                  </a:ext>
                </a:extLst>
              </p:cNvPr>
              <p:cNvSpPr/>
              <p:nvPr/>
            </p:nvSpPr>
            <p:spPr>
              <a:xfrm>
                <a:off x="4063355" y="4216974"/>
                <a:ext cx="1525826" cy="1467667"/>
              </a:xfrm>
              <a:prstGeom prst="ellipse">
                <a:avLst/>
              </a:prstGeom>
              <a:solidFill>
                <a:srgbClr val="3FA49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Graphic 161" descr="Astronaut">
                <a:extLst>
                  <a:ext uri="{FF2B5EF4-FFF2-40B4-BE49-F238E27FC236}">
                    <a16:creationId xmlns:a16="http://schemas.microsoft.com/office/drawing/2014/main" id="{87C2DB2C-B9DF-4BE1-A2CA-5F25A032B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18788" y="4694561"/>
                <a:ext cx="1231084" cy="1231084"/>
              </a:xfrm>
              <a:prstGeom prst="rect">
                <a:avLst/>
              </a:prstGeom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28A9B9C-8202-46EA-B912-A1934E3213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4308" y="2341388"/>
              <a:ext cx="917756" cy="751556"/>
              <a:chOff x="6595481" y="1587776"/>
              <a:chExt cx="2963950" cy="2427199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E01D32CE-F0E8-4687-B45C-C1B6A47E3E98}"/>
                  </a:ext>
                </a:extLst>
              </p:cNvPr>
              <p:cNvSpPr/>
              <p:nvPr/>
            </p:nvSpPr>
            <p:spPr>
              <a:xfrm rot="3475009">
                <a:off x="6717554" y="1859728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B9BD53E-61A4-4DBA-A755-B7E1993A1768}"/>
                  </a:ext>
                </a:extLst>
              </p:cNvPr>
              <p:cNvSpPr/>
              <p:nvPr/>
            </p:nvSpPr>
            <p:spPr>
              <a:xfrm rot="7564731">
                <a:off x="6931663" y="1867366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55CC083-19DA-4807-BF89-BEA7B634E33A}"/>
                  </a:ext>
                </a:extLst>
              </p:cNvPr>
              <p:cNvCxnSpPr>
                <a:cxnSpLocks/>
                <a:stCxn id="147" idx="0"/>
              </p:cNvCxnSpPr>
              <p:nvPr/>
            </p:nvCxnSpPr>
            <p:spPr>
              <a:xfrm flipH="1" flipV="1">
                <a:off x="9084222" y="2190069"/>
                <a:ext cx="249312" cy="14108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F00006-F0EA-4D6A-A173-801461020E56}"/>
                  </a:ext>
                </a:extLst>
              </p:cNvPr>
              <p:cNvSpPr/>
              <p:nvPr/>
            </p:nvSpPr>
            <p:spPr>
              <a:xfrm rot="5565177">
                <a:off x="7180722" y="1513323"/>
                <a:ext cx="45719" cy="1173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1405878-B276-442E-B788-44BFD11E44C4}"/>
                  </a:ext>
                </a:extLst>
              </p:cNvPr>
              <p:cNvSpPr/>
              <p:nvPr/>
            </p:nvSpPr>
            <p:spPr>
              <a:xfrm flipH="1">
                <a:off x="8678544" y="3896854"/>
                <a:ext cx="795781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C117867-73A1-4FA3-B0DB-D620EB020C1B}"/>
                  </a:ext>
                </a:extLst>
              </p:cNvPr>
              <p:cNvSpPr/>
              <p:nvPr/>
            </p:nvSpPr>
            <p:spPr>
              <a:xfrm flipH="1">
                <a:off x="8956766" y="3758927"/>
                <a:ext cx="2535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0C6DFDD8-4C91-448F-AFEA-F19F3226670E}"/>
                  </a:ext>
                </a:extLst>
              </p:cNvPr>
              <p:cNvSpPr/>
              <p:nvPr/>
            </p:nvSpPr>
            <p:spPr>
              <a:xfrm rot="5400000">
                <a:off x="9227962" y="3538023"/>
                <a:ext cx="54794" cy="34362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AA2E969-C84D-4463-A9FA-4FD4EB7EFEE3}"/>
                  </a:ext>
                </a:extLst>
              </p:cNvPr>
              <p:cNvSpPr/>
              <p:nvPr/>
            </p:nvSpPr>
            <p:spPr>
              <a:xfrm rot="6784575" flipH="1">
                <a:off x="9289675" y="1934460"/>
                <a:ext cx="45719" cy="4937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2BF8F18-2E65-41DD-AE97-E33AD85BE310}"/>
                  </a:ext>
                </a:extLst>
              </p:cNvPr>
              <p:cNvSpPr/>
              <p:nvPr/>
            </p:nvSpPr>
            <p:spPr>
              <a:xfrm rot="4695926" flipH="1">
                <a:off x="9285496" y="1775304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48B4498-402E-4EAA-A611-941806BBD6D6}"/>
                  </a:ext>
                </a:extLst>
              </p:cNvPr>
              <p:cNvSpPr/>
              <p:nvPr/>
            </p:nvSpPr>
            <p:spPr>
              <a:xfrm flipH="1">
                <a:off x="9025853" y="3837793"/>
                <a:ext cx="1011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A1D60D3D-3078-4CD1-BAB9-8F65E82B43A0}"/>
                  </a:ext>
                </a:extLst>
              </p:cNvPr>
              <p:cNvSpPr/>
              <p:nvPr/>
            </p:nvSpPr>
            <p:spPr>
              <a:xfrm>
                <a:off x="9282955" y="3600961"/>
                <a:ext cx="101158" cy="1962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B20163A-88FF-44F6-9108-8CDB343D0BC2}"/>
                  </a:ext>
                </a:extLst>
              </p:cNvPr>
              <p:cNvCxnSpPr>
                <a:cxnSpLocks/>
                <a:endCxn id="147" idx="3"/>
              </p:cNvCxnSpPr>
              <p:nvPr/>
            </p:nvCxnSpPr>
            <p:spPr>
              <a:xfrm flipH="1">
                <a:off x="9384113" y="2267443"/>
                <a:ext cx="140868" cy="14316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916AF23-F535-42FE-9773-2DB485EF22C3}"/>
                  </a:ext>
                </a:extLst>
              </p:cNvPr>
              <p:cNvCxnSpPr>
                <a:cxnSpLocks/>
                <a:stCxn id="145" idx="0"/>
              </p:cNvCxnSpPr>
              <p:nvPr/>
            </p:nvCxnSpPr>
            <p:spPr>
              <a:xfrm flipH="1">
                <a:off x="9520263" y="1964099"/>
                <a:ext cx="28032" cy="335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49BFFB7-4481-4795-BCA8-FC1D288E1D64}"/>
                  </a:ext>
                </a:extLst>
              </p:cNvPr>
              <p:cNvCxnSpPr>
                <a:cxnSpLocks/>
                <a:endCxn id="151" idx="0"/>
              </p:cNvCxnSpPr>
              <p:nvPr/>
            </p:nvCxnSpPr>
            <p:spPr>
              <a:xfrm flipH="1" flipV="1">
                <a:off x="9041366" y="1588696"/>
                <a:ext cx="500588" cy="355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98C9EF-BB0E-417A-8929-C2F8D5D4F19B}"/>
                  </a:ext>
                </a:extLst>
              </p:cNvPr>
              <p:cNvSpPr/>
              <p:nvPr/>
            </p:nvSpPr>
            <p:spPr>
              <a:xfrm rot="21297001" flipH="1">
                <a:off x="9031469" y="1587776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18786F3-35FA-4820-A1FB-7B944947FE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62594" y="1674406"/>
                <a:ext cx="1108055" cy="374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4082ED8-4277-42B9-AA74-C8620BDDC427}"/>
                  </a:ext>
                </a:extLst>
              </p:cNvPr>
              <p:cNvSpPr/>
              <p:nvPr/>
            </p:nvSpPr>
            <p:spPr>
              <a:xfrm rot="21297001" flipH="1">
                <a:off x="7760101" y="1671317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FB96E4F-3B38-4298-8A56-3A265B686F58}"/>
                  </a:ext>
                </a:extLst>
              </p:cNvPr>
              <p:cNvCxnSpPr>
                <a:cxnSpLocks/>
                <a:stCxn id="142" idx="3"/>
              </p:cNvCxnSpPr>
              <p:nvPr/>
            </p:nvCxnSpPr>
            <p:spPr>
              <a:xfrm flipH="1" flipV="1">
                <a:off x="8870650" y="2044256"/>
                <a:ext cx="86116" cy="17737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EACFC19-4799-410D-A620-20726E7831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77185" y="2021254"/>
                <a:ext cx="106051" cy="118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6F967D6-C763-4F02-BC50-B83D5D8E7F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3924" y="1684417"/>
                <a:ext cx="964747" cy="3791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770E825-E56D-4F1D-9B32-ACC52CD01BEC}"/>
                  </a:ext>
                </a:extLst>
              </p:cNvPr>
              <p:cNvSpPr/>
              <p:nvPr/>
            </p:nvSpPr>
            <p:spPr>
              <a:xfrm flipH="1">
                <a:off x="9053575" y="2039492"/>
                <a:ext cx="47155" cy="1776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038B025-F9A2-46CB-A164-256AAF19C762}"/>
                  </a:ext>
                </a:extLst>
              </p:cNvPr>
              <p:cNvSpPr/>
              <p:nvPr/>
            </p:nvSpPr>
            <p:spPr>
              <a:xfrm rot="5213209" flipH="1">
                <a:off x="8421413" y="1434044"/>
                <a:ext cx="47156" cy="13079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024B9B9-6E29-4539-8A1C-82968E2FC718}"/>
                  </a:ext>
                </a:extLst>
              </p:cNvPr>
              <p:cNvSpPr/>
              <p:nvPr/>
            </p:nvSpPr>
            <p:spPr>
              <a:xfrm rot="3559019" flipH="1">
                <a:off x="7912427" y="1867196"/>
                <a:ext cx="45719" cy="3081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19A4E3F8-5763-4A98-BA59-8F123355C768}"/>
                  </a:ext>
                </a:extLst>
              </p:cNvPr>
              <p:cNvCxnSpPr>
                <a:cxnSpLocks/>
                <a:stCxn id="159" idx="3"/>
                <a:endCxn id="153" idx="1"/>
              </p:cNvCxnSpPr>
              <p:nvPr/>
            </p:nvCxnSpPr>
            <p:spPr>
              <a:xfrm flipH="1" flipV="1">
                <a:off x="7821498" y="1905605"/>
                <a:ext cx="102123" cy="95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F3C1DC1-68E3-4D93-9585-B74CF7CE591A}"/>
              </a:ext>
            </a:extLst>
          </p:cNvPr>
          <p:cNvGrpSpPr/>
          <p:nvPr/>
        </p:nvGrpSpPr>
        <p:grpSpPr>
          <a:xfrm>
            <a:off x="8348012" y="2211788"/>
            <a:ext cx="2327914" cy="1809935"/>
            <a:chOff x="8129086" y="1857333"/>
            <a:chExt cx="3224606" cy="2552086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B1FAFFD-ABB7-4E81-A24F-7190A1013F50}"/>
                </a:ext>
              </a:extLst>
            </p:cNvPr>
            <p:cNvSpPr/>
            <p:nvPr/>
          </p:nvSpPr>
          <p:spPr>
            <a:xfrm>
              <a:off x="8957435" y="2141653"/>
              <a:ext cx="2102943" cy="2023088"/>
            </a:xfrm>
            <a:prstGeom prst="ellipse">
              <a:avLst/>
            </a:prstGeom>
            <a:solidFill>
              <a:srgbClr val="AF6E8E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Graphic 168" descr="Back">
              <a:extLst>
                <a:ext uri="{FF2B5EF4-FFF2-40B4-BE49-F238E27FC236}">
                  <a16:creationId xmlns:a16="http://schemas.microsoft.com/office/drawing/2014/main" id="{89ADEE13-3EEB-43B3-BBE0-28030ADB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529154">
              <a:off x="10006545" y="2559653"/>
              <a:ext cx="917975" cy="971190"/>
            </a:xfrm>
            <a:prstGeom prst="rect">
              <a:avLst/>
            </a:prstGeom>
          </p:spPr>
        </p:pic>
        <p:pic>
          <p:nvPicPr>
            <p:cNvPr id="170" name="Graphic 169" descr="Cube">
              <a:extLst>
                <a:ext uri="{FF2B5EF4-FFF2-40B4-BE49-F238E27FC236}">
                  <a16:creationId xmlns:a16="http://schemas.microsoft.com/office/drawing/2014/main" id="{138A5D19-A04E-47F9-92B7-6B8474EAC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86401" y="3400609"/>
              <a:ext cx="1067291" cy="1008810"/>
            </a:xfrm>
            <a:prstGeom prst="rect">
              <a:avLst/>
            </a:prstGeom>
          </p:spPr>
        </p:pic>
        <p:pic>
          <p:nvPicPr>
            <p:cNvPr id="171" name="Graphic 170" descr="Cube">
              <a:extLst>
                <a:ext uri="{FF2B5EF4-FFF2-40B4-BE49-F238E27FC236}">
                  <a16:creationId xmlns:a16="http://schemas.microsoft.com/office/drawing/2014/main" id="{9279E79D-1779-4063-8D2F-B1840C92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9086" y="1857333"/>
              <a:ext cx="2011668" cy="1901441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D3C34C8-133A-4918-9B6D-3C77DA5E2669}"/>
              </a:ext>
            </a:extLst>
          </p:cNvPr>
          <p:cNvGrpSpPr/>
          <p:nvPr/>
        </p:nvGrpSpPr>
        <p:grpSpPr>
          <a:xfrm>
            <a:off x="4753704" y="2119932"/>
            <a:ext cx="2091977" cy="1841353"/>
            <a:chOff x="4034034" y="1663287"/>
            <a:chExt cx="3181122" cy="273481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781BDA1-4363-4E39-A54B-37AE8B155552}"/>
                </a:ext>
              </a:extLst>
            </p:cNvPr>
            <p:cNvSpPr/>
            <p:nvPr/>
          </p:nvSpPr>
          <p:spPr>
            <a:xfrm>
              <a:off x="4990596" y="2273791"/>
              <a:ext cx="2102944" cy="2124315"/>
            </a:xfrm>
            <a:prstGeom prst="ellipse">
              <a:avLst/>
            </a:prstGeom>
            <a:solidFill>
              <a:srgbClr val="FC962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39D0B78-4A11-483E-A248-8C3FB68B0A23}"/>
                </a:ext>
              </a:extLst>
            </p:cNvPr>
            <p:cNvCxnSpPr>
              <a:cxnSpLocks/>
            </p:cNvCxnSpPr>
            <p:nvPr/>
          </p:nvCxnSpPr>
          <p:spPr>
            <a:xfrm>
              <a:off x="4034034" y="3547116"/>
              <a:ext cx="3181122" cy="0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9705D6EA-DC03-483A-9350-7741469BD068}"/>
                </a:ext>
              </a:extLst>
            </p:cNvPr>
            <p:cNvGrpSpPr/>
            <p:nvPr/>
          </p:nvGrpSpPr>
          <p:grpSpPr>
            <a:xfrm>
              <a:off x="4361751" y="2437412"/>
              <a:ext cx="1596906" cy="1057558"/>
              <a:chOff x="2716149" y="3000756"/>
              <a:chExt cx="2228850" cy="1463992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19D1896E-E58F-4000-92CD-F467AB727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149" y="4464748"/>
                <a:ext cx="20955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7AFCA8DC-E23A-450D-935A-0D537603F408}"/>
                  </a:ext>
                </a:extLst>
              </p:cNvPr>
              <p:cNvGrpSpPr/>
              <p:nvPr/>
            </p:nvGrpSpPr>
            <p:grpSpPr>
              <a:xfrm>
                <a:off x="2813304" y="3000756"/>
                <a:ext cx="2131695" cy="1458277"/>
                <a:chOff x="5044440" y="2590800"/>
                <a:chExt cx="2131695" cy="1458277"/>
              </a:xfrm>
            </p:grpSpPr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7BAB40FB-5095-434F-8D05-034271A7C1A9}"/>
                    </a:ext>
                  </a:extLst>
                </p:cNvPr>
                <p:cNvSpPr/>
                <p:nvPr/>
              </p:nvSpPr>
              <p:spPr>
                <a:xfrm>
                  <a:off x="5516880" y="2697480"/>
                  <a:ext cx="1097280" cy="800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E86CA6E1-338E-45E7-B0B2-483D38B79380}"/>
                    </a:ext>
                  </a:extLst>
                </p:cNvPr>
                <p:cNvSpPr/>
                <p:nvPr/>
              </p:nvSpPr>
              <p:spPr>
                <a:xfrm>
                  <a:off x="5756910" y="2804160"/>
                  <a:ext cx="617220" cy="5867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EC983F1C-59A5-4CC7-811B-976DC917828E}"/>
                    </a:ext>
                  </a:extLst>
                </p:cNvPr>
                <p:cNvCxnSpPr>
                  <a:cxnSpLocks/>
                  <a:stCxn id="292" idx="6"/>
                </p:cNvCxnSpPr>
                <p:nvPr/>
              </p:nvCxnSpPr>
              <p:spPr>
                <a:xfrm>
                  <a:off x="6374130" y="3097530"/>
                  <a:ext cx="480060" cy="10287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D2DEDEC3-DDC6-4E64-AAB4-6FD47C2F2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76850" y="3097530"/>
                  <a:ext cx="480060" cy="10287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960DC8B6-DFF5-474C-BCB5-91D3C70B9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190" y="3200400"/>
                  <a:ext cx="224790" cy="8439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1D2E5FAD-0D26-4FE0-85B0-2F831DCA0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44440" y="3200400"/>
                  <a:ext cx="232410" cy="8439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4D115833-156C-4BE9-A88A-09CA36153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84470" y="3200399"/>
                  <a:ext cx="247650" cy="3028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2F37A63C-83A3-4FE2-A372-020FB8016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8920" y="3200399"/>
                  <a:ext cx="232410" cy="3028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A26BD605-78AB-4EDD-B568-3CD3A1971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56835" y="3475672"/>
                  <a:ext cx="367665" cy="12477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0FCE6F3E-418B-48C6-98F3-383CDD8B6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81776" y="3485196"/>
                  <a:ext cx="384809" cy="13716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84BCB362-B5CE-4123-99C0-3E9541ED7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6585" y="4049077"/>
                  <a:ext cx="20955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7" name="Rectangle: Top Corners Snipped 326">
                  <a:extLst>
                    <a:ext uri="{FF2B5EF4-FFF2-40B4-BE49-F238E27FC236}">
                      <a16:creationId xmlns:a16="http://schemas.microsoft.com/office/drawing/2014/main" id="{1984F09F-BB17-47FE-884A-46E2138C11B5}"/>
                    </a:ext>
                  </a:extLst>
                </p:cNvPr>
                <p:cNvSpPr/>
                <p:nvPr/>
              </p:nvSpPr>
              <p:spPr>
                <a:xfrm rot="10800000">
                  <a:off x="5516880" y="2590800"/>
                  <a:ext cx="1097280" cy="92868"/>
                </a:xfrm>
                <a:prstGeom prst="snip2SameRect">
                  <a:avLst>
                    <a:gd name="adj1" fmla="val 5073"/>
                    <a:gd name="adj2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Trapezoid 327">
                  <a:extLst>
                    <a:ext uri="{FF2B5EF4-FFF2-40B4-BE49-F238E27FC236}">
                      <a16:creationId xmlns:a16="http://schemas.microsoft.com/office/drawing/2014/main" id="{045BB28B-F0C0-414F-8FDB-4899C73CC81F}"/>
                    </a:ext>
                  </a:extLst>
                </p:cNvPr>
                <p:cNvSpPr/>
                <p:nvPr/>
              </p:nvSpPr>
              <p:spPr>
                <a:xfrm>
                  <a:off x="5958205" y="3501550"/>
                  <a:ext cx="224790" cy="221928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6" name="Graphic 175" descr="Back">
              <a:extLst>
                <a:ext uri="{FF2B5EF4-FFF2-40B4-BE49-F238E27FC236}">
                  <a16:creationId xmlns:a16="http://schemas.microsoft.com/office/drawing/2014/main" id="{3E400607-2119-490C-BFAD-CA09BF6FB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509312">
              <a:off x="5715357" y="1722807"/>
              <a:ext cx="967416" cy="967416"/>
            </a:xfrm>
            <a:prstGeom prst="rect">
              <a:avLst/>
            </a:prstGeom>
          </p:spPr>
        </p:pic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543AB56-090A-4717-B05D-73E298E485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11887" y="1663287"/>
              <a:ext cx="890699" cy="754144"/>
              <a:chOff x="6595481" y="1587776"/>
              <a:chExt cx="2963950" cy="2509539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A99727D5-CDF9-4013-9A4C-650F9DA7DC78}"/>
                  </a:ext>
                </a:extLst>
              </p:cNvPr>
              <p:cNvSpPr/>
              <p:nvPr/>
            </p:nvSpPr>
            <p:spPr>
              <a:xfrm rot="3475009">
                <a:off x="6717554" y="1859728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5604C35-E433-4B0E-BA7A-02AE490B0D42}"/>
                  </a:ext>
                </a:extLst>
              </p:cNvPr>
              <p:cNvSpPr/>
              <p:nvPr/>
            </p:nvSpPr>
            <p:spPr>
              <a:xfrm rot="7564731">
                <a:off x="6931663" y="1867366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014439D-B229-42EB-A674-F40C6354F89D}"/>
                  </a:ext>
                </a:extLst>
              </p:cNvPr>
              <p:cNvCxnSpPr>
                <a:cxnSpLocks/>
                <a:stCxn id="215" idx="0"/>
              </p:cNvCxnSpPr>
              <p:nvPr/>
            </p:nvCxnSpPr>
            <p:spPr>
              <a:xfrm flipH="1" flipV="1">
                <a:off x="9084222" y="2190069"/>
                <a:ext cx="249312" cy="14108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8AF1875-5F2C-4CD4-A22A-60DA7F943A67}"/>
                  </a:ext>
                </a:extLst>
              </p:cNvPr>
              <p:cNvSpPr/>
              <p:nvPr/>
            </p:nvSpPr>
            <p:spPr>
              <a:xfrm rot="5565177">
                <a:off x="7180722" y="1513323"/>
                <a:ext cx="45719" cy="1173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469FA170-055B-428A-B0BA-886574EBC032}"/>
                  </a:ext>
                </a:extLst>
              </p:cNvPr>
              <p:cNvSpPr/>
              <p:nvPr/>
            </p:nvSpPr>
            <p:spPr>
              <a:xfrm flipH="1">
                <a:off x="8678538" y="3979193"/>
                <a:ext cx="795782" cy="1181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C0E9BAC3-139A-4165-86B8-563D265F48D7}"/>
                  </a:ext>
                </a:extLst>
              </p:cNvPr>
              <p:cNvSpPr/>
              <p:nvPr/>
            </p:nvSpPr>
            <p:spPr>
              <a:xfrm flipH="1">
                <a:off x="8961822" y="3822912"/>
                <a:ext cx="253558" cy="1181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0BEF2371-8050-44D9-A7FB-7581FC4BA4A0}"/>
                  </a:ext>
                </a:extLst>
              </p:cNvPr>
              <p:cNvSpPr/>
              <p:nvPr/>
            </p:nvSpPr>
            <p:spPr>
              <a:xfrm rot="5400000">
                <a:off x="9227962" y="3538023"/>
                <a:ext cx="54794" cy="34362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6A90C6A-8FCA-4E0F-AB96-F00921CD6655}"/>
                  </a:ext>
                </a:extLst>
              </p:cNvPr>
              <p:cNvSpPr/>
              <p:nvPr/>
            </p:nvSpPr>
            <p:spPr>
              <a:xfrm rot="6784575" flipH="1">
                <a:off x="9289675" y="1934460"/>
                <a:ext cx="45719" cy="4937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E807E7E-380D-4394-AB34-DA8D0F002BA9}"/>
                  </a:ext>
                </a:extLst>
              </p:cNvPr>
              <p:cNvSpPr/>
              <p:nvPr/>
            </p:nvSpPr>
            <p:spPr>
              <a:xfrm rot="4695926" flipH="1">
                <a:off x="9285496" y="1775304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B054B5F-1378-4E3B-8ECF-6545E19914D3}"/>
                  </a:ext>
                </a:extLst>
              </p:cNvPr>
              <p:cNvSpPr/>
              <p:nvPr/>
            </p:nvSpPr>
            <p:spPr>
              <a:xfrm flipH="1">
                <a:off x="9025853" y="3837793"/>
                <a:ext cx="1011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B48E3E98-144E-4957-8B68-37EF3E187D06}"/>
                  </a:ext>
                </a:extLst>
              </p:cNvPr>
              <p:cNvSpPr/>
              <p:nvPr/>
            </p:nvSpPr>
            <p:spPr>
              <a:xfrm>
                <a:off x="9282955" y="3600961"/>
                <a:ext cx="101158" cy="1962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D748DF07-180B-42E5-9B87-B991E5FF498E}"/>
                  </a:ext>
                </a:extLst>
              </p:cNvPr>
              <p:cNvCxnSpPr>
                <a:cxnSpLocks/>
                <a:endCxn id="215" idx="3"/>
              </p:cNvCxnSpPr>
              <p:nvPr/>
            </p:nvCxnSpPr>
            <p:spPr>
              <a:xfrm flipH="1">
                <a:off x="9384113" y="2267443"/>
                <a:ext cx="140868" cy="14316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1468C178-1B42-4D97-AAF9-4D77F9F59703}"/>
                  </a:ext>
                </a:extLst>
              </p:cNvPr>
              <p:cNvCxnSpPr>
                <a:cxnSpLocks/>
                <a:stCxn id="213" idx="0"/>
              </p:cNvCxnSpPr>
              <p:nvPr/>
            </p:nvCxnSpPr>
            <p:spPr>
              <a:xfrm flipH="1">
                <a:off x="9520263" y="1964099"/>
                <a:ext cx="28032" cy="335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5F6BBB6-9347-422B-B747-075A5FC6F4A7}"/>
                  </a:ext>
                </a:extLst>
              </p:cNvPr>
              <p:cNvCxnSpPr>
                <a:cxnSpLocks/>
                <a:endCxn id="279" idx="0"/>
              </p:cNvCxnSpPr>
              <p:nvPr/>
            </p:nvCxnSpPr>
            <p:spPr>
              <a:xfrm flipH="1" flipV="1">
                <a:off x="9041366" y="1588696"/>
                <a:ext cx="500588" cy="355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5FC58B1A-6FC2-40FB-8E8A-B214D8D20F21}"/>
                  </a:ext>
                </a:extLst>
              </p:cNvPr>
              <p:cNvSpPr/>
              <p:nvPr/>
            </p:nvSpPr>
            <p:spPr>
              <a:xfrm rot="21297001" flipH="1">
                <a:off x="9031469" y="1587776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433F2FA1-4787-48E7-AF54-CEE83A07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62594" y="1674406"/>
                <a:ext cx="1108055" cy="374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0ECE072-7008-4C22-AE02-7B089266E30B}"/>
                  </a:ext>
                </a:extLst>
              </p:cNvPr>
              <p:cNvSpPr/>
              <p:nvPr/>
            </p:nvSpPr>
            <p:spPr>
              <a:xfrm rot="21297001" flipH="1">
                <a:off x="7760101" y="1671317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DFE63D0D-9BCF-40B9-B40E-0AA9038F8583}"/>
                  </a:ext>
                </a:extLst>
              </p:cNvPr>
              <p:cNvCxnSpPr>
                <a:cxnSpLocks/>
                <a:stCxn id="210" idx="3"/>
              </p:cNvCxnSpPr>
              <p:nvPr/>
            </p:nvCxnSpPr>
            <p:spPr>
              <a:xfrm flipH="1" flipV="1">
                <a:off x="8875705" y="2108240"/>
                <a:ext cx="86117" cy="17737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1548FFE-FF38-4968-A276-4FB776F4FA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77185" y="2021254"/>
                <a:ext cx="106051" cy="118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2F8AB67B-A690-49F0-8174-532FB2FFC6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3924" y="1684417"/>
                <a:ext cx="964747" cy="3791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4264896A-0E2D-4D14-BD3C-AD1DE2C4AEBA}"/>
                  </a:ext>
                </a:extLst>
              </p:cNvPr>
              <p:cNvSpPr/>
              <p:nvPr/>
            </p:nvSpPr>
            <p:spPr>
              <a:xfrm flipH="1">
                <a:off x="9053575" y="2039492"/>
                <a:ext cx="47155" cy="1776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6033B6E5-F391-4258-A24A-6E35AF3B1F3D}"/>
                  </a:ext>
                </a:extLst>
              </p:cNvPr>
              <p:cNvSpPr/>
              <p:nvPr/>
            </p:nvSpPr>
            <p:spPr>
              <a:xfrm rot="5213209" flipH="1">
                <a:off x="8421413" y="1434044"/>
                <a:ext cx="47156" cy="13079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BF63BC4-C7EF-4CE0-A216-4FDE179E8B4A}"/>
                  </a:ext>
                </a:extLst>
              </p:cNvPr>
              <p:cNvSpPr/>
              <p:nvPr/>
            </p:nvSpPr>
            <p:spPr>
              <a:xfrm rot="3559019" flipH="1">
                <a:off x="7912427" y="1867196"/>
                <a:ext cx="45719" cy="3081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B477489-0A3F-4F06-8DD5-FF89D347502E}"/>
                  </a:ext>
                </a:extLst>
              </p:cNvPr>
              <p:cNvCxnSpPr>
                <a:cxnSpLocks/>
                <a:stCxn id="287" idx="3"/>
                <a:endCxn id="281" idx="1"/>
              </p:cNvCxnSpPr>
              <p:nvPr/>
            </p:nvCxnSpPr>
            <p:spPr>
              <a:xfrm flipH="1" flipV="1">
                <a:off x="7821498" y="1905605"/>
                <a:ext cx="102123" cy="95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0393145-014D-459C-B31F-B5DE171EBA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88610" y="2814894"/>
              <a:ext cx="890699" cy="729400"/>
              <a:chOff x="6595481" y="1587776"/>
              <a:chExt cx="2963950" cy="2427199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D8681663-2656-4CC7-BD9E-CCD44529D16F}"/>
                  </a:ext>
                </a:extLst>
              </p:cNvPr>
              <p:cNvSpPr/>
              <p:nvPr/>
            </p:nvSpPr>
            <p:spPr>
              <a:xfrm rot="3475009">
                <a:off x="6717554" y="1859728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B339171-0ABC-4DC7-8C94-DB776D9D8FCE}"/>
                  </a:ext>
                </a:extLst>
              </p:cNvPr>
              <p:cNvSpPr/>
              <p:nvPr/>
            </p:nvSpPr>
            <p:spPr>
              <a:xfrm rot="7564731">
                <a:off x="6931663" y="1867366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054A23F-E179-4AC1-B05A-7CF1A016E17D}"/>
                  </a:ext>
                </a:extLst>
              </p:cNvPr>
              <p:cNvCxnSpPr>
                <a:cxnSpLocks/>
                <a:stCxn id="191" idx="0"/>
              </p:cNvCxnSpPr>
              <p:nvPr/>
            </p:nvCxnSpPr>
            <p:spPr>
              <a:xfrm flipH="1" flipV="1">
                <a:off x="9084222" y="2190069"/>
                <a:ext cx="249312" cy="14108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B67E604-6714-409E-95A1-9B4EB0B63CDF}"/>
                  </a:ext>
                </a:extLst>
              </p:cNvPr>
              <p:cNvSpPr/>
              <p:nvPr/>
            </p:nvSpPr>
            <p:spPr>
              <a:xfrm rot="5565177">
                <a:off x="7180722" y="1513323"/>
                <a:ext cx="45719" cy="1173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3EA64DE-98AA-4F9E-B898-DA1D30B44FD1}"/>
                  </a:ext>
                </a:extLst>
              </p:cNvPr>
              <p:cNvSpPr/>
              <p:nvPr/>
            </p:nvSpPr>
            <p:spPr>
              <a:xfrm flipH="1">
                <a:off x="8678544" y="3896854"/>
                <a:ext cx="795781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1D024D0-E55D-4907-BA2E-3C208BBE841B}"/>
                  </a:ext>
                </a:extLst>
              </p:cNvPr>
              <p:cNvSpPr/>
              <p:nvPr/>
            </p:nvSpPr>
            <p:spPr>
              <a:xfrm flipH="1">
                <a:off x="8956766" y="3758927"/>
                <a:ext cx="2535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48A8E4AD-0AF5-4FC8-AF5F-9F312A108CA2}"/>
                  </a:ext>
                </a:extLst>
              </p:cNvPr>
              <p:cNvSpPr/>
              <p:nvPr/>
            </p:nvSpPr>
            <p:spPr>
              <a:xfrm rot="5400000">
                <a:off x="9227962" y="3538023"/>
                <a:ext cx="54794" cy="34362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858E01D-ED95-49DD-BAF0-2ADA9D42C619}"/>
                  </a:ext>
                </a:extLst>
              </p:cNvPr>
              <p:cNvSpPr/>
              <p:nvPr/>
            </p:nvSpPr>
            <p:spPr>
              <a:xfrm rot="6784575" flipH="1">
                <a:off x="9289675" y="1934460"/>
                <a:ext cx="45719" cy="4937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EF6FA0A-781B-4908-A325-CD3A61E52C6A}"/>
                  </a:ext>
                </a:extLst>
              </p:cNvPr>
              <p:cNvSpPr/>
              <p:nvPr/>
            </p:nvSpPr>
            <p:spPr>
              <a:xfrm rot="4695926" flipH="1">
                <a:off x="9285496" y="1775304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1B31F6C-063E-4402-AA61-2CD4AD825F98}"/>
                  </a:ext>
                </a:extLst>
              </p:cNvPr>
              <p:cNvSpPr/>
              <p:nvPr/>
            </p:nvSpPr>
            <p:spPr>
              <a:xfrm flipH="1">
                <a:off x="9025853" y="3837793"/>
                <a:ext cx="1011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CB548EDA-81FF-49C9-A44F-979AC84A9F8C}"/>
                  </a:ext>
                </a:extLst>
              </p:cNvPr>
              <p:cNvSpPr/>
              <p:nvPr/>
            </p:nvSpPr>
            <p:spPr>
              <a:xfrm>
                <a:off x="9282955" y="3600961"/>
                <a:ext cx="101158" cy="1962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F89AE1B3-CCC0-460E-93C0-EE6D347CD810}"/>
                  </a:ext>
                </a:extLst>
              </p:cNvPr>
              <p:cNvCxnSpPr>
                <a:cxnSpLocks/>
                <a:endCxn id="191" idx="3"/>
              </p:cNvCxnSpPr>
              <p:nvPr/>
            </p:nvCxnSpPr>
            <p:spPr>
              <a:xfrm flipH="1">
                <a:off x="9384113" y="2267443"/>
                <a:ext cx="140868" cy="14316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4D320B5-E157-4C05-9627-E96C3AD7ED36}"/>
                  </a:ext>
                </a:extLst>
              </p:cNvPr>
              <p:cNvCxnSpPr>
                <a:cxnSpLocks/>
                <a:stCxn id="189" idx="0"/>
              </p:cNvCxnSpPr>
              <p:nvPr/>
            </p:nvCxnSpPr>
            <p:spPr>
              <a:xfrm flipH="1">
                <a:off x="9520263" y="1964099"/>
                <a:ext cx="28032" cy="335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6E2A937-3651-481C-AB05-D53E82F850C9}"/>
                  </a:ext>
                </a:extLst>
              </p:cNvPr>
              <p:cNvCxnSpPr>
                <a:cxnSpLocks/>
                <a:endCxn id="195" idx="0"/>
              </p:cNvCxnSpPr>
              <p:nvPr/>
            </p:nvCxnSpPr>
            <p:spPr>
              <a:xfrm flipH="1" flipV="1">
                <a:off x="9041366" y="1588696"/>
                <a:ext cx="500588" cy="355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7528D655-A608-4039-9369-56481FA9FCA2}"/>
                  </a:ext>
                </a:extLst>
              </p:cNvPr>
              <p:cNvSpPr/>
              <p:nvPr/>
            </p:nvSpPr>
            <p:spPr>
              <a:xfrm rot="21297001" flipH="1">
                <a:off x="9031469" y="1587776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3BE3E13D-57DB-4869-97D5-DD2A1E44E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62594" y="1674406"/>
                <a:ext cx="1108055" cy="374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02CEADA-FB6A-4A8A-AEDE-5B3795D7D6C2}"/>
                  </a:ext>
                </a:extLst>
              </p:cNvPr>
              <p:cNvSpPr/>
              <p:nvPr/>
            </p:nvSpPr>
            <p:spPr>
              <a:xfrm rot="21297001" flipH="1">
                <a:off x="7760101" y="1671317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5C1E814-E625-4763-A3DC-112E67A55471}"/>
                  </a:ext>
                </a:extLst>
              </p:cNvPr>
              <p:cNvCxnSpPr>
                <a:cxnSpLocks/>
                <a:stCxn id="186" idx="3"/>
              </p:cNvCxnSpPr>
              <p:nvPr/>
            </p:nvCxnSpPr>
            <p:spPr>
              <a:xfrm flipH="1" flipV="1">
                <a:off x="8870650" y="2044256"/>
                <a:ext cx="86116" cy="17737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6410DA6-E9CE-41A5-91B2-1A4FE2988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77185" y="2021254"/>
                <a:ext cx="106051" cy="118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03FF690-DB1F-4411-897A-3DA2C8ABD5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3924" y="1684417"/>
                <a:ext cx="964747" cy="3791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00A7DBB-9DBF-4D3D-B983-D852D027C7F7}"/>
                  </a:ext>
                </a:extLst>
              </p:cNvPr>
              <p:cNvSpPr/>
              <p:nvPr/>
            </p:nvSpPr>
            <p:spPr>
              <a:xfrm flipH="1">
                <a:off x="9053575" y="2039492"/>
                <a:ext cx="47155" cy="1776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A51B430-8393-4734-8D76-A62875236067}"/>
                  </a:ext>
                </a:extLst>
              </p:cNvPr>
              <p:cNvSpPr/>
              <p:nvPr/>
            </p:nvSpPr>
            <p:spPr>
              <a:xfrm rot="5213209" flipH="1">
                <a:off x="8421413" y="1434044"/>
                <a:ext cx="47156" cy="13079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F08540BA-F270-4A1F-AE9B-5991C5FAB4C9}"/>
                  </a:ext>
                </a:extLst>
              </p:cNvPr>
              <p:cNvSpPr/>
              <p:nvPr/>
            </p:nvSpPr>
            <p:spPr>
              <a:xfrm rot="3559019" flipH="1">
                <a:off x="7912427" y="1867196"/>
                <a:ext cx="45719" cy="3081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97C4E45-E0DD-4D72-9129-814A02CA5742}"/>
                  </a:ext>
                </a:extLst>
              </p:cNvPr>
              <p:cNvCxnSpPr>
                <a:cxnSpLocks/>
                <a:stCxn id="203" idx="3"/>
                <a:endCxn id="197" idx="1"/>
              </p:cNvCxnSpPr>
              <p:nvPr/>
            </p:nvCxnSpPr>
            <p:spPr>
              <a:xfrm flipH="1" flipV="1">
                <a:off x="7821498" y="1905605"/>
                <a:ext cx="102123" cy="95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1B7449B-36FB-4DD7-8766-84D1055BA51D}"/>
                </a:ext>
              </a:extLst>
            </p:cNvPr>
            <p:cNvSpPr/>
            <p:nvPr/>
          </p:nvSpPr>
          <p:spPr>
            <a:xfrm>
              <a:off x="4573808" y="285282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DF509A3-1282-4AF2-895C-2F7410E219B0}"/>
                </a:ext>
              </a:extLst>
            </p:cNvPr>
            <p:cNvSpPr/>
            <p:nvPr/>
          </p:nvSpPr>
          <p:spPr>
            <a:xfrm>
              <a:off x="5709359" y="28488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E31BB2E-9B0F-463A-A728-AD50615743C2}"/>
              </a:ext>
            </a:extLst>
          </p:cNvPr>
          <p:cNvSpPr txBox="1"/>
          <p:nvPr/>
        </p:nvSpPr>
        <p:spPr>
          <a:xfrm>
            <a:off x="4941788" y="4255144"/>
            <a:ext cx="215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C96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OFFLOAD LSMS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1DCEAC-B4CD-4A1C-A1F0-FCD63DE6FBCA}"/>
              </a:ext>
            </a:extLst>
          </p:cNvPr>
          <p:cNvSpPr txBox="1"/>
          <p:nvPr/>
        </p:nvSpPr>
        <p:spPr>
          <a:xfrm>
            <a:off x="8710475" y="4255144"/>
            <a:ext cx="215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F6E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SCALABILITY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55AC80-E302-4A02-A746-EF5FB37BAF5B}"/>
              </a:ext>
            </a:extLst>
          </p:cNvPr>
          <p:cNvSpPr txBox="1"/>
          <p:nvPr/>
        </p:nvSpPr>
        <p:spPr>
          <a:xfrm>
            <a:off x="1044151" y="4258919"/>
            <a:ext cx="215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FA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AUTONOMY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88AD118C-59E8-47BA-A832-E070956B735B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</a:t>
            </a:r>
          </a:p>
        </p:txBody>
      </p:sp>
      <p:sp>
        <p:nvSpPr>
          <p:cNvPr id="2" name="Rectangle 1">
            <a:hlinkClick r:id="rId9" action="ppaction://hlinksldjump"/>
            <a:extLst>
              <a:ext uri="{FF2B5EF4-FFF2-40B4-BE49-F238E27FC236}">
                <a16:creationId xmlns:a16="http://schemas.microsoft.com/office/drawing/2014/main" id="{988E2913-A6CF-46A7-BAAE-92B18E2099C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pic>
        <p:nvPicPr>
          <p:cNvPr id="68" name="Graphic 67" descr="Gears">
            <a:extLst>
              <a:ext uri="{FF2B5EF4-FFF2-40B4-BE49-F238E27FC236}">
                <a16:creationId xmlns:a16="http://schemas.microsoft.com/office/drawing/2014/main" id="{EF3EF0F0-A4D6-4707-A057-3AE731A27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07107">
            <a:off x="1161226" y="3052702"/>
            <a:ext cx="1954540" cy="19545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4AC8BDB-8223-42F1-9946-7931FC292C43}"/>
              </a:ext>
            </a:extLst>
          </p:cNvPr>
          <p:cNvSpPr/>
          <p:nvPr/>
        </p:nvSpPr>
        <p:spPr>
          <a:xfrm>
            <a:off x="740425" y="2653101"/>
            <a:ext cx="2783840" cy="2684968"/>
          </a:xfrm>
          <a:prstGeom prst="ellipse">
            <a:avLst/>
          </a:prstGeom>
          <a:noFill/>
          <a:ln w="57150">
            <a:solidFill>
              <a:srgbClr val="DC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81061A-51AA-4C10-A039-D96D168DF91B}"/>
              </a:ext>
            </a:extLst>
          </p:cNvPr>
          <p:cNvSpPr/>
          <p:nvPr/>
        </p:nvSpPr>
        <p:spPr>
          <a:xfrm rot="21177901">
            <a:off x="1124306" y="2457247"/>
            <a:ext cx="1712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21421"/>
              </a:avLst>
            </a:prstTxWarp>
            <a:spAutoFit/>
          </a:bodyPr>
          <a:lstStyle/>
          <a:p>
            <a:pPr algn="ctr"/>
            <a:r>
              <a:rPr lang="en-US" sz="4000" b="1">
                <a:ln w="22225">
                  <a:noFill/>
                  <a:prstDash val="solid"/>
                </a:ln>
                <a:solidFill>
                  <a:srgbClr val="DC64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99FC6A-9731-4D47-9EE4-2593AC3CDD66}"/>
              </a:ext>
            </a:extLst>
          </p:cNvPr>
          <p:cNvSpPr/>
          <p:nvPr/>
        </p:nvSpPr>
        <p:spPr>
          <a:xfrm>
            <a:off x="3916053" y="1991773"/>
            <a:ext cx="2194559" cy="2183573"/>
          </a:xfrm>
          <a:prstGeom prst="ellipse">
            <a:avLst/>
          </a:prstGeom>
          <a:noFill/>
          <a:ln w="57150">
            <a:solidFill>
              <a:srgbClr val="AF6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1B7EB1-DBDA-403C-B20D-667B2EE0466E}"/>
              </a:ext>
            </a:extLst>
          </p:cNvPr>
          <p:cNvCxnSpPr>
            <a:cxnSpLocks/>
          </p:cNvCxnSpPr>
          <p:nvPr/>
        </p:nvCxnSpPr>
        <p:spPr>
          <a:xfrm>
            <a:off x="5811793" y="3322320"/>
            <a:ext cx="1074875" cy="73288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D58C171-493F-4D0C-B3F1-83DD35135ACE}"/>
              </a:ext>
            </a:extLst>
          </p:cNvPr>
          <p:cNvSpPr/>
          <p:nvPr/>
        </p:nvSpPr>
        <p:spPr>
          <a:xfrm>
            <a:off x="6545266" y="3535680"/>
            <a:ext cx="1717040" cy="1658866"/>
          </a:xfrm>
          <a:prstGeom prst="ellipse">
            <a:avLst/>
          </a:prstGeom>
          <a:noFill/>
          <a:ln w="57150">
            <a:solidFill>
              <a:srgbClr val="007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707391-68A0-4025-9DEC-D3B33777F1AE}"/>
              </a:ext>
            </a:extLst>
          </p:cNvPr>
          <p:cNvSpPr/>
          <p:nvPr/>
        </p:nvSpPr>
        <p:spPr>
          <a:xfrm>
            <a:off x="8696960" y="1825702"/>
            <a:ext cx="2783840" cy="2709727"/>
          </a:xfrm>
          <a:prstGeom prst="ellipse">
            <a:avLst/>
          </a:prstGeom>
          <a:noFill/>
          <a:ln w="57150">
            <a:solidFill>
              <a:srgbClr val="3F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6701601-22C8-44F9-B32A-EE8CB644FF74}"/>
              </a:ext>
            </a:extLst>
          </p:cNvPr>
          <p:cNvGrpSpPr/>
          <p:nvPr/>
        </p:nvGrpSpPr>
        <p:grpSpPr>
          <a:xfrm>
            <a:off x="3192639" y="3267327"/>
            <a:ext cx="6029941" cy="961773"/>
            <a:chOff x="3192639" y="3267327"/>
            <a:chExt cx="6029941" cy="96177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B690DDD-90B2-4513-BA22-18464D79D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7728" y="3380724"/>
              <a:ext cx="253074" cy="96550"/>
            </a:xfrm>
            <a:prstGeom prst="line">
              <a:avLst/>
            </a:prstGeom>
            <a:ln w="76200">
              <a:solidFill>
                <a:srgbClr val="DC6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154554-2096-457C-9DF0-F5B3B3BA3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2264" y="3506477"/>
              <a:ext cx="253074" cy="96550"/>
            </a:xfrm>
            <a:prstGeom prst="line">
              <a:avLst/>
            </a:prstGeom>
            <a:ln w="76200">
              <a:solidFill>
                <a:srgbClr val="DC6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9517A-091E-4FCB-A0B5-8D4E1EE798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688" y="3267327"/>
              <a:ext cx="253074" cy="96550"/>
            </a:xfrm>
            <a:prstGeom prst="line">
              <a:avLst/>
            </a:prstGeom>
            <a:ln w="76200">
              <a:solidFill>
                <a:srgbClr val="AF6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02F0257-5D4B-410A-A76B-566131415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9354" y="3395326"/>
              <a:ext cx="253074" cy="96550"/>
            </a:xfrm>
            <a:prstGeom prst="line">
              <a:avLst/>
            </a:prstGeom>
            <a:ln w="76200">
              <a:solidFill>
                <a:srgbClr val="AF6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D9DA1FD-95E7-44AF-BD0D-AD33A3501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2639" y="3276863"/>
              <a:ext cx="885107" cy="3553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7B44454-0D83-4340-B6ED-E96590A83A65}"/>
                </a:ext>
              </a:extLst>
            </p:cNvPr>
            <p:cNvCxnSpPr>
              <a:cxnSpLocks/>
            </p:cNvCxnSpPr>
            <p:nvPr/>
          </p:nvCxnSpPr>
          <p:spPr>
            <a:xfrm>
              <a:off x="6052963" y="3397880"/>
              <a:ext cx="322900" cy="234350"/>
            </a:xfrm>
            <a:prstGeom prst="line">
              <a:avLst/>
            </a:prstGeom>
            <a:ln w="76200">
              <a:solidFill>
                <a:srgbClr val="AF6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9FDEE3-3671-4C88-A890-0814F1C87F97}"/>
                </a:ext>
              </a:extLst>
            </p:cNvPr>
            <p:cNvCxnSpPr>
              <a:cxnSpLocks/>
            </p:cNvCxnSpPr>
            <p:nvPr/>
          </p:nvCxnSpPr>
          <p:spPr>
            <a:xfrm>
              <a:off x="5995314" y="3540150"/>
              <a:ext cx="304676" cy="208890"/>
            </a:xfrm>
            <a:prstGeom prst="line">
              <a:avLst/>
            </a:prstGeom>
            <a:ln w="76200">
              <a:solidFill>
                <a:srgbClr val="AF6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C2414-758A-4DA2-9C0B-AF3D94D35292}"/>
                </a:ext>
              </a:extLst>
            </p:cNvPr>
            <p:cNvCxnSpPr>
              <a:cxnSpLocks/>
            </p:cNvCxnSpPr>
            <p:nvPr/>
          </p:nvCxnSpPr>
          <p:spPr>
            <a:xfrm>
              <a:off x="6418051" y="3658792"/>
              <a:ext cx="323992" cy="214356"/>
            </a:xfrm>
            <a:prstGeom prst="line">
              <a:avLst/>
            </a:prstGeom>
            <a:ln w="76200">
              <a:solidFill>
                <a:srgbClr val="007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4EDA49-C5B3-4228-8398-39086A419D2F}"/>
                </a:ext>
              </a:extLst>
            </p:cNvPr>
            <p:cNvCxnSpPr>
              <a:cxnSpLocks/>
            </p:cNvCxnSpPr>
            <p:nvPr/>
          </p:nvCxnSpPr>
          <p:spPr>
            <a:xfrm>
              <a:off x="6337111" y="3781585"/>
              <a:ext cx="323453" cy="214000"/>
            </a:xfrm>
            <a:prstGeom prst="line">
              <a:avLst/>
            </a:prstGeom>
            <a:ln w="76200">
              <a:solidFill>
                <a:srgbClr val="007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5E7692-A710-489D-BC18-5812506C3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689" y="4013835"/>
              <a:ext cx="324046" cy="161511"/>
            </a:xfrm>
            <a:prstGeom prst="line">
              <a:avLst/>
            </a:prstGeom>
            <a:ln w="76200">
              <a:solidFill>
                <a:srgbClr val="007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A87FE7-4B94-465B-B05C-1F7FBB8378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8373" y="3892594"/>
              <a:ext cx="287246" cy="137378"/>
            </a:xfrm>
            <a:prstGeom prst="line">
              <a:avLst/>
            </a:prstGeom>
            <a:ln w="76200">
              <a:solidFill>
                <a:srgbClr val="007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BE4ED1C-A35F-466C-9DE0-074A28E8A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3647" y="3707801"/>
              <a:ext cx="327598" cy="156967"/>
            </a:xfrm>
            <a:prstGeom prst="line">
              <a:avLst/>
            </a:prstGeom>
            <a:ln w="76200">
              <a:solidFill>
                <a:srgbClr val="3FA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1DA08F-297C-43D8-A415-4E483A69A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0595" y="3835479"/>
              <a:ext cx="322750" cy="154644"/>
            </a:xfrm>
            <a:prstGeom prst="line">
              <a:avLst/>
            </a:prstGeom>
            <a:ln w="76200">
              <a:solidFill>
                <a:srgbClr val="3FA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2F72F4C-54AE-4B7C-B52F-A1D5A95D2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429" y="3588880"/>
              <a:ext cx="1268151" cy="6402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Graphic 82" descr="Battery charging">
            <a:extLst>
              <a:ext uri="{FF2B5EF4-FFF2-40B4-BE49-F238E27FC236}">
                <a16:creationId xmlns:a16="http://schemas.microsoft.com/office/drawing/2014/main" id="{C7D9F877-6CBF-4ED1-BC8C-00A36053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6586" y="3925040"/>
            <a:ext cx="914400" cy="914400"/>
          </a:xfrm>
          <a:prstGeom prst="rect">
            <a:avLst/>
          </a:prstGeom>
        </p:spPr>
      </p:pic>
      <p:pic>
        <p:nvPicPr>
          <p:cNvPr id="85" name="Graphic 84" descr="Cell Tower">
            <a:extLst>
              <a:ext uri="{FF2B5EF4-FFF2-40B4-BE49-F238E27FC236}">
                <a16:creationId xmlns:a16="http://schemas.microsoft.com/office/drawing/2014/main" id="{9B006654-E87E-43C1-83F7-1E9FF908C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5353" y="2257038"/>
            <a:ext cx="1847054" cy="1847054"/>
          </a:xfrm>
          <a:prstGeom prst="rect">
            <a:avLst/>
          </a:prstGeom>
        </p:spPr>
      </p:pic>
      <p:pic>
        <p:nvPicPr>
          <p:cNvPr id="87" name="Graphic 86" descr="Crane">
            <a:extLst>
              <a:ext uri="{FF2B5EF4-FFF2-40B4-BE49-F238E27FC236}">
                <a16:creationId xmlns:a16="http://schemas.microsoft.com/office/drawing/2014/main" id="{4E5A2284-7554-4DC5-9993-A107184C4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6035" y="2412525"/>
            <a:ext cx="1368684" cy="1368684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B6DB4D1B-52B0-460C-8315-74E2F0519451}"/>
              </a:ext>
            </a:extLst>
          </p:cNvPr>
          <p:cNvSpPr/>
          <p:nvPr/>
        </p:nvSpPr>
        <p:spPr>
          <a:xfrm>
            <a:off x="4157265" y="3761332"/>
            <a:ext cx="1712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48074"/>
              </a:avLst>
            </a:prstTxWarp>
            <a:spAutoFit/>
          </a:bodyPr>
          <a:lstStyle/>
          <a:p>
            <a:pPr algn="ctr"/>
            <a:r>
              <a:rPr lang="en-US" sz="4000" b="1">
                <a:ln w="22225">
                  <a:noFill/>
                  <a:prstDash val="solid"/>
                </a:ln>
                <a:solidFill>
                  <a:srgbClr val="AF6E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BACD793-E57F-4CA5-B02A-BF103B482831}"/>
              </a:ext>
            </a:extLst>
          </p:cNvPr>
          <p:cNvSpPr/>
          <p:nvPr/>
        </p:nvSpPr>
        <p:spPr>
          <a:xfrm rot="183689">
            <a:off x="6736807" y="3367571"/>
            <a:ext cx="1433854" cy="6185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98629"/>
              </a:avLst>
            </a:prstTxWarp>
            <a:spAutoFit/>
          </a:bodyPr>
          <a:lstStyle/>
          <a:p>
            <a:pPr algn="ctr"/>
            <a:r>
              <a:rPr lang="en-US" sz="4000" b="1">
                <a:ln w="22225">
                  <a:noFill/>
                  <a:prstDash val="solid"/>
                </a:ln>
                <a:solidFill>
                  <a:srgbClr val="0076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BE67DFA-D358-411B-BFB4-199074C805F5}"/>
              </a:ext>
            </a:extLst>
          </p:cNvPr>
          <p:cNvSpPr/>
          <p:nvPr/>
        </p:nvSpPr>
        <p:spPr>
          <a:xfrm rot="20702532">
            <a:off x="8984111" y="3154856"/>
            <a:ext cx="2672603" cy="1612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38896"/>
              </a:avLst>
            </a:prstTxWarp>
            <a:spAutoFit/>
          </a:bodyPr>
          <a:lstStyle/>
          <a:p>
            <a:pPr algn="ctr"/>
            <a:r>
              <a:rPr lang="en-US" sz="4000" b="1">
                <a:ln w="22225">
                  <a:noFill/>
                  <a:prstDash val="solid"/>
                </a:ln>
                <a:solidFill>
                  <a:srgbClr val="3FA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CF12868-C0BC-4697-9516-F9047C74617A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sp>
        <p:nvSpPr>
          <p:cNvPr id="8" name="Rectangle 7">
            <a:hlinkClick r:id="rId11" action="ppaction://hlinksldjump"/>
            <a:extLst>
              <a:ext uri="{FF2B5EF4-FFF2-40B4-BE49-F238E27FC236}">
                <a16:creationId xmlns:a16="http://schemas.microsoft.com/office/drawing/2014/main" id="{BB2FA5C7-F33D-4BDE-8D81-6EB2CD4B609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12" action="ppaction://hlinksldjump"/>
            <a:extLst>
              <a:ext uri="{FF2B5EF4-FFF2-40B4-BE49-F238E27FC236}">
                <a16:creationId xmlns:a16="http://schemas.microsoft.com/office/drawing/2014/main" id="{446256E1-1CF1-4E48-B542-277AA0315569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13" action="ppaction://hlinksldjump"/>
            <a:extLst>
              <a:ext uri="{FF2B5EF4-FFF2-40B4-BE49-F238E27FC236}">
                <a16:creationId xmlns:a16="http://schemas.microsoft.com/office/drawing/2014/main" id="{CD6E50C4-EDAB-4123-BE42-20D84B55D1C6}"/>
              </a:ext>
            </a:extLst>
          </p:cNvPr>
          <p:cNvSpPr/>
          <p:nvPr/>
        </p:nvSpPr>
        <p:spPr>
          <a:xfrm>
            <a:off x="4009680" y="2081124"/>
            <a:ext cx="2004501" cy="20116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14" action="ppaction://hlinksldjump"/>
            <a:extLst>
              <a:ext uri="{FF2B5EF4-FFF2-40B4-BE49-F238E27FC236}">
                <a16:creationId xmlns:a16="http://schemas.microsoft.com/office/drawing/2014/main" id="{B6DA7094-D8EB-4CF6-969A-C4D654BB41E7}"/>
              </a:ext>
            </a:extLst>
          </p:cNvPr>
          <p:cNvSpPr/>
          <p:nvPr/>
        </p:nvSpPr>
        <p:spPr>
          <a:xfrm>
            <a:off x="6650744" y="3638627"/>
            <a:ext cx="1503512" cy="14529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5" action="ppaction://hlinksldjump"/>
            <a:extLst>
              <a:ext uri="{FF2B5EF4-FFF2-40B4-BE49-F238E27FC236}">
                <a16:creationId xmlns:a16="http://schemas.microsoft.com/office/drawing/2014/main" id="{9D9DEC2E-E3A7-4E21-A1D3-53F7E1D6A257}"/>
              </a:ext>
            </a:extLst>
          </p:cNvPr>
          <p:cNvSpPr/>
          <p:nvPr/>
        </p:nvSpPr>
        <p:spPr>
          <a:xfrm>
            <a:off x="8624683" y="1815922"/>
            <a:ext cx="2915583" cy="2729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1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642001F-42A5-4958-92FB-D1BA46F9FC82}"/>
              </a:ext>
            </a:extLst>
          </p:cNvPr>
          <p:cNvSpPr/>
          <p:nvPr/>
        </p:nvSpPr>
        <p:spPr>
          <a:xfrm>
            <a:off x="11237668" y="1638673"/>
            <a:ext cx="683487" cy="655094"/>
          </a:xfrm>
          <a:prstGeom prst="ellipse">
            <a:avLst/>
          </a:prstGeom>
          <a:solidFill>
            <a:srgbClr val="F0BC68">
              <a:alpha val="5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3E02733-8113-4F0E-BAD2-15ADF8990F45}"/>
              </a:ext>
            </a:extLst>
          </p:cNvPr>
          <p:cNvCxnSpPr>
            <a:cxnSpLocks/>
          </p:cNvCxnSpPr>
          <p:nvPr/>
        </p:nvCxnSpPr>
        <p:spPr>
          <a:xfrm>
            <a:off x="11636188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BA89B526-27F3-49E0-8044-41F30CB49A48}"/>
              </a:ext>
            </a:extLst>
          </p:cNvPr>
          <p:cNvSpPr/>
          <p:nvPr/>
        </p:nvSpPr>
        <p:spPr>
          <a:xfrm rot="3493842">
            <a:off x="11239435" y="2585067"/>
            <a:ext cx="711555" cy="734606"/>
          </a:xfrm>
          <a:prstGeom prst="ellipse">
            <a:avLst/>
          </a:prstGeom>
          <a:noFill/>
          <a:ln w="57150">
            <a:solidFill>
              <a:srgbClr val="AF6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AF810C0-FE40-4DB0-BADC-90E3EF319C26}"/>
              </a:ext>
            </a:extLst>
          </p:cNvPr>
          <p:cNvCxnSpPr>
            <a:cxnSpLocks/>
          </p:cNvCxnSpPr>
          <p:nvPr/>
        </p:nvCxnSpPr>
        <p:spPr>
          <a:xfrm rot="3493842">
            <a:off x="11571614" y="3348958"/>
            <a:ext cx="105639" cy="66693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231801-8A4B-4809-9625-52F9A9B54534}"/>
              </a:ext>
            </a:extLst>
          </p:cNvPr>
          <p:cNvCxnSpPr>
            <a:cxnSpLocks/>
          </p:cNvCxnSpPr>
          <p:nvPr/>
        </p:nvCxnSpPr>
        <p:spPr>
          <a:xfrm rot="3493842">
            <a:off x="11531753" y="3353421"/>
            <a:ext cx="99677" cy="59447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6839CEE-8DFC-4D83-B88B-D8B79613EECA}"/>
              </a:ext>
            </a:extLst>
          </p:cNvPr>
          <p:cNvSpPr/>
          <p:nvPr/>
        </p:nvSpPr>
        <p:spPr>
          <a:xfrm rot="3493842">
            <a:off x="11333907" y="3583595"/>
            <a:ext cx="533170" cy="508832"/>
          </a:xfrm>
          <a:prstGeom prst="ellipse">
            <a:avLst/>
          </a:prstGeom>
          <a:noFill/>
          <a:ln w="57150">
            <a:solidFill>
              <a:srgbClr val="007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822B81A-8A0C-4CD5-BA5C-E20A4370892B}"/>
              </a:ext>
            </a:extLst>
          </p:cNvPr>
          <p:cNvCxnSpPr>
            <a:cxnSpLocks/>
          </p:cNvCxnSpPr>
          <p:nvPr/>
        </p:nvCxnSpPr>
        <p:spPr>
          <a:xfrm rot="3493842">
            <a:off x="11573707" y="3491096"/>
            <a:ext cx="105996" cy="61003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767C258-53D7-4A33-96E2-308456B76145}"/>
              </a:ext>
            </a:extLst>
          </p:cNvPr>
          <p:cNvCxnSpPr>
            <a:cxnSpLocks/>
          </p:cNvCxnSpPr>
          <p:nvPr/>
        </p:nvCxnSpPr>
        <p:spPr>
          <a:xfrm rot="3493842">
            <a:off x="11530140" y="3486931"/>
            <a:ext cx="105820" cy="60901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1BB7E3-AF52-4C37-BD8E-BBFFB92A185A}"/>
              </a:ext>
            </a:extLst>
          </p:cNvPr>
          <p:cNvCxnSpPr>
            <a:cxnSpLocks/>
          </p:cNvCxnSpPr>
          <p:nvPr/>
        </p:nvCxnSpPr>
        <p:spPr>
          <a:xfrm>
            <a:off x="11571742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E2C20D92-15E7-4E66-B82E-C841480F565D}"/>
              </a:ext>
            </a:extLst>
          </p:cNvPr>
          <p:cNvSpPr/>
          <p:nvPr/>
        </p:nvSpPr>
        <p:spPr>
          <a:xfrm rot="3493842">
            <a:off x="11239194" y="4353194"/>
            <a:ext cx="731221" cy="722426"/>
          </a:xfrm>
          <a:prstGeom prst="ellipse">
            <a:avLst/>
          </a:prstGeom>
          <a:noFill/>
          <a:ln w="57150">
            <a:solidFill>
              <a:srgbClr val="3F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4AEC374-0F26-4271-A83F-E49517391D35}"/>
              </a:ext>
            </a:extLst>
          </p:cNvPr>
          <p:cNvCxnSpPr>
            <a:cxnSpLocks/>
          </p:cNvCxnSpPr>
          <p:nvPr/>
        </p:nvCxnSpPr>
        <p:spPr>
          <a:xfrm>
            <a:off x="11640528" y="4237756"/>
            <a:ext cx="1" cy="101670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271952-54AE-4BA8-A068-BD154222D675}"/>
              </a:ext>
            </a:extLst>
          </p:cNvPr>
          <p:cNvCxnSpPr>
            <a:cxnSpLocks/>
          </p:cNvCxnSpPr>
          <p:nvPr/>
        </p:nvCxnSpPr>
        <p:spPr>
          <a:xfrm>
            <a:off x="11568272" y="4237714"/>
            <a:ext cx="1" cy="107873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Battery charging">
            <a:extLst>
              <a:ext uri="{FF2B5EF4-FFF2-40B4-BE49-F238E27FC236}">
                <a16:creationId xmlns:a16="http://schemas.microsoft.com/office/drawing/2014/main" id="{7C5C2A14-D466-45F0-BD66-25F69E50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9911" y="3712939"/>
            <a:ext cx="299153" cy="260225"/>
          </a:xfrm>
          <a:prstGeom prst="rect">
            <a:avLst/>
          </a:prstGeom>
        </p:spPr>
      </p:pic>
      <p:pic>
        <p:nvPicPr>
          <p:cNvPr id="131" name="Graphic 130" descr="Cell Tower">
            <a:extLst>
              <a:ext uri="{FF2B5EF4-FFF2-40B4-BE49-F238E27FC236}">
                <a16:creationId xmlns:a16="http://schemas.microsoft.com/office/drawing/2014/main" id="{322B1890-C03A-4531-A960-2B0709FE4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3073" y="4455164"/>
            <a:ext cx="604277" cy="525644"/>
          </a:xfrm>
          <a:prstGeom prst="rect">
            <a:avLst/>
          </a:prstGeom>
        </p:spPr>
      </p:pic>
      <p:pic>
        <p:nvPicPr>
          <p:cNvPr id="132" name="Graphic 131" descr="Crane">
            <a:extLst>
              <a:ext uri="{FF2B5EF4-FFF2-40B4-BE49-F238E27FC236}">
                <a16:creationId xmlns:a16="http://schemas.microsoft.com/office/drawing/2014/main" id="{04F9A0D5-30D0-4B3F-998F-B96310598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71325" y="2782518"/>
            <a:ext cx="447775" cy="389508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B5F48AE-240C-4558-92CD-C4390CBFD900}"/>
              </a:ext>
            </a:extLst>
          </p:cNvPr>
          <p:cNvCxnSpPr>
            <a:cxnSpLocks/>
          </p:cNvCxnSpPr>
          <p:nvPr/>
        </p:nvCxnSpPr>
        <p:spPr>
          <a:xfrm>
            <a:off x="11604806" y="3257550"/>
            <a:ext cx="0" cy="36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91C1CBB-4361-4984-8159-C2248137EE3B}"/>
              </a:ext>
            </a:extLst>
          </p:cNvPr>
          <p:cNvCxnSpPr>
            <a:cxnSpLocks/>
          </p:cNvCxnSpPr>
          <p:nvPr/>
        </p:nvCxnSpPr>
        <p:spPr>
          <a:xfrm flipV="1">
            <a:off x="11604806" y="4045132"/>
            <a:ext cx="0" cy="353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B385D732-5D01-4FBB-ACDA-57A0AAF4C3C9}"/>
              </a:ext>
            </a:extLst>
          </p:cNvPr>
          <p:cNvSpPr/>
          <p:nvPr/>
        </p:nvSpPr>
        <p:spPr>
          <a:xfrm>
            <a:off x="11187199" y="1587950"/>
            <a:ext cx="786887" cy="756177"/>
          </a:xfrm>
          <a:prstGeom prst="ellipse">
            <a:avLst/>
          </a:prstGeom>
          <a:noFill/>
          <a:ln w="57150">
            <a:solidFill>
              <a:srgbClr val="DC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F98E3C-5C01-43C0-8609-A96F3147E6EF}"/>
              </a:ext>
            </a:extLst>
          </p:cNvPr>
          <p:cNvSpPr/>
          <p:nvPr/>
        </p:nvSpPr>
        <p:spPr>
          <a:xfrm rot="16200000">
            <a:off x="11536314" y="2352096"/>
            <a:ext cx="99932" cy="108497"/>
          </a:xfrm>
          <a:prstGeom prst="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D5F320B-D7EE-451F-AC7F-2B9E696184F5}"/>
              </a:ext>
            </a:extLst>
          </p:cNvPr>
          <p:cNvSpPr/>
          <p:nvPr/>
        </p:nvSpPr>
        <p:spPr>
          <a:xfrm rot="16200000">
            <a:off x="11537865" y="2475001"/>
            <a:ext cx="99932" cy="132954"/>
          </a:xfrm>
          <a:prstGeom prst="rect">
            <a:avLst/>
          </a:prstGeom>
          <a:solidFill>
            <a:srgbClr val="AF6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D647278-460C-4CFD-96F5-90085AF317BE}"/>
              </a:ext>
            </a:extLst>
          </p:cNvPr>
          <p:cNvCxnSpPr>
            <a:cxnSpLocks/>
          </p:cNvCxnSpPr>
          <p:nvPr/>
        </p:nvCxnSpPr>
        <p:spPr>
          <a:xfrm>
            <a:off x="11584693" y="2305050"/>
            <a:ext cx="0" cy="339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F524A-1357-420A-9771-0126E57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430143"/>
              </p:ext>
            </p:extLst>
          </p:nvPr>
        </p:nvGraphicFramePr>
        <p:xfrm>
          <a:off x="3181622" y="1448918"/>
          <a:ext cx="6759049" cy="42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9AA56-D3E5-4972-893A-40BC35894E21}"/>
              </a:ext>
            </a:extLst>
          </p:cNvPr>
          <p:cNvGrpSpPr/>
          <p:nvPr/>
        </p:nvGrpSpPr>
        <p:grpSpPr>
          <a:xfrm>
            <a:off x="1168527" y="2355634"/>
            <a:ext cx="2346970" cy="2411721"/>
            <a:chOff x="1168527" y="2355634"/>
            <a:chExt cx="2346970" cy="2411721"/>
          </a:xfrm>
        </p:grpSpPr>
        <p:pic>
          <p:nvPicPr>
            <p:cNvPr id="2" name="Graphic 1" descr="Gears">
              <a:extLst>
                <a:ext uri="{FF2B5EF4-FFF2-40B4-BE49-F238E27FC236}">
                  <a16:creationId xmlns:a16="http://schemas.microsoft.com/office/drawing/2014/main" id="{DF31B4D1-6FF3-4EF9-801A-430999D7F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307107">
              <a:off x="1499547" y="2872610"/>
              <a:ext cx="1647813" cy="164781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D37641-32CC-482F-95EE-05D288D66F21}"/>
                </a:ext>
              </a:extLst>
            </p:cNvPr>
            <p:cNvSpPr/>
            <p:nvPr/>
          </p:nvSpPr>
          <p:spPr>
            <a:xfrm>
              <a:off x="1168527" y="2533082"/>
              <a:ext cx="2346970" cy="2234273"/>
            </a:xfrm>
            <a:prstGeom prst="ellipse">
              <a:avLst/>
            </a:prstGeom>
            <a:noFill/>
            <a:ln w="57150">
              <a:solidFill>
                <a:srgbClr val="DC6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FF7F3F-0700-4594-9EC0-621F6648A67B}"/>
                </a:ext>
              </a:extLst>
            </p:cNvPr>
            <p:cNvSpPr/>
            <p:nvPr/>
          </p:nvSpPr>
          <p:spPr>
            <a:xfrm rot="21177901">
              <a:off x="1478100" y="2355634"/>
              <a:ext cx="1443611" cy="58906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321421"/>
                </a:avLst>
              </a:prstTxWarp>
              <a:spAutoFit/>
            </a:bodyPr>
            <a:lstStyle/>
            <a:p>
              <a:pPr algn="ctr"/>
              <a:r>
                <a:rPr lang="en-US" sz="4000" b="1">
                  <a:ln w="22225">
                    <a:noFill/>
                    <a:prstDash val="solid"/>
                  </a:ln>
                  <a:solidFill>
                    <a:srgbClr val="DC646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MOTION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40ABB0-7D4B-4953-A647-CE97EBC3ADF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8F2965C9-9BF0-47FA-A072-12A0DD6D16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07107">
            <a:off x="11233178" y="1618021"/>
            <a:ext cx="692468" cy="692468"/>
          </a:xfrm>
          <a:prstGeom prst="rect">
            <a:avLst/>
          </a:prstGeom>
        </p:spPr>
      </p:pic>
      <p:sp>
        <p:nvSpPr>
          <p:cNvPr id="9" name="Rectangle 8">
            <a:hlinkClick r:id="rId16" action="ppaction://hlinksldjump"/>
            <a:extLst>
              <a:ext uri="{FF2B5EF4-FFF2-40B4-BE49-F238E27FC236}">
                <a16:creationId xmlns:a16="http://schemas.microsoft.com/office/drawing/2014/main" id="{CA55F065-A0EC-41C5-B5AA-C0C09691CA2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17" action="ppaction://hlinksldjump"/>
            <a:extLst>
              <a:ext uri="{FF2B5EF4-FFF2-40B4-BE49-F238E27FC236}">
                <a16:creationId xmlns:a16="http://schemas.microsoft.com/office/drawing/2014/main" id="{01C86A9B-2763-41CE-90B3-F906275C006A}"/>
              </a:ext>
            </a:extLst>
          </p:cNvPr>
          <p:cNvSpPr/>
          <p:nvPr/>
        </p:nvSpPr>
        <p:spPr>
          <a:xfrm>
            <a:off x="11124438" y="1537573"/>
            <a:ext cx="900008" cy="900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18" action="ppaction://hlinksldjump"/>
            <a:extLst>
              <a:ext uri="{FF2B5EF4-FFF2-40B4-BE49-F238E27FC236}">
                <a16:creationId xmlns:a16="http://schemas.microsoft.com/office/drawing/2014/main" id="{EAC724B5-A086-4868-B613-0C1A0A455E03}"/>
              </a:ext>
            </a:extLst>
          </p:cNvPr>
          <p:cNvSpPr/>
          <p:nvPr/>
        </p:nvSpPr>
        <p:spPr>
          <a:xfrm>
            <a:off x="11151304" y="2565474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9" action="ppaction://hlinksldjump"/>
            <a:extLst>
              <a:ext uri="{FF2B5EF4-FFF2-40B4-BE49-F238E27FC236}">
                <a16:creationId xmlns:a16="http://schemas.microsoft.com/office/drawing/2014/main" id="{31BFFC02-290E-456D-B8F8-D7E8A64A1E2D}"/>
              </a:ext>
            </a:extLst>
          </p:cNvPr>
          <p:cNvSpPr/>
          <p:nvPr/>
        </p:nvSpPr>
        <p:spPr>
          <a:xfrm>
            <a:off x="11299120" y="3559636"/>
            <a:ext cx="611712" cy="579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hlinkClick r:id="rId20" action="ppaction://hlinksldjump"/>
            <a:extLst>
              <a:ext uri="{FF2B5EF4-FFF2-40B4-BE49-F238E27FC236}">
                <a16:creationId xmlns:a16="http://schemas.microsoft.com/office/drawing/2014/main" id="{A3792697-C5AB-4B8A-8A3F-CE564C724928}"/>
              </a:ext>
            </a:extLst>
          </p:cNvPr>
          <p:cNvSpPr/>
          <p:nvPr/>
        </p:nvSpPr>
        <p:spPr>
          <a:xfrm>
            <a:off x="11185752" y="4283253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5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24006D-8556-4080-A47F-874695047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dgm id="{3024006D-8556-4080-A47F-874695047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898B08D-4BBD-4AD8-9D65-87D7EC72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dgm id="{6898B08D-4BBD-4AD8-9D65-87D7EC72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D8B63B2-3B94-4345-8AB9-F6B27A041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graphicEl>
                                              <a:dgm id="{1D8B63B2-3B94-4345-8AB9-F6B27A041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0D4C055-03FF-453A-8F62-FF60FB5F3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graphicEl>
                                              <a:dgm id="{E0D4C055-03FF-453A-8F62-FF60FB5F3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29191C-5F77-4088-ACEB-D1EDB3C81816}"/>
              </a:ext>
            </a:extLst>
          </p:cNvPr>
          <p:cNvGrpSpPr/>
          <p:nvPr/>
        </p:nvGrpSpPr>
        <p:grpSpPr>
          <a:xfrm>
            <a:off x="333007" y="2127715"/>
            <a:ext cx="2194559" cy="2477445"/>
            <a:chOff x="333007" y="2127715"/>
            <a:chExt cx="2194559" cy="24774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99FC6A-9731-4D47-9EE4-2593AC3CDD66}"/>
                </a:ext>
              </a:extLst>
            </p:cNvPr>
            <p:cNvSpPr/>
            <p:nvPr/>
          </p:nvSpPr>
          <p:spPr>
            <a:xfrm>
              <a:off x="333007" y="2127715"/>
              <a:ext cx="2194559" cy="2183573"/>
            </a:xfrm>
            <a:prstGeom prst="ellipse">
              <a:avLst/>
            </a:prstGeom>
            <a:noFill/>
            <a:ln w="57150">
              <a:solidFill>
                <a:srgbClr val="AF6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Graphic 86" descr="Crane">
              <a:extLst>
                <a:ext uri="{FF2B5EF4-FFF2-40B4-BE49-F238E27FC236}">
                  <a16:creationId xmlns:a16="http://schemas.microsoft.com/office/drawing/2014/main" id="{4E5A2284-7554-4DC5-9993-A107184C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2989" y="2548467"/>
              <a:ext cx="1368684" cy="1368684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6DB4D1B-52B0-460C-8315-74E2F0519451}"/>
                </a:ext>
              </a:extLst>
            </p:cNvPr>
            <p:cNvSpPr/>
            <p:nvPr/>
          </p:nvSpPr>
          <p:spPr>
            <a:xfrm>
              <a:off x="574219" y="3897274"/>
              <a:ext cx="17123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048074"/>
                </a:avLst>
              </a:prstTxWarp>
              <a:spAutoFit/>
            </a:bodyPr>
            <a:lstStyle/>
            <a:p>
              <a:pPr algn="ctr"/>
              <a:r>
                <a:rPr lang="en-US" sz="4000" b="1">
                  <a:ln w="22225">
                    <a:noFill/>
                    <a:prstDash val="solid"/>
                  </a:ln>
                  <a:solidFill>
                    <a:srgbClr val="AF6E8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SUPPORT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B642001F-42A5-4958-92FB-D1BA46F9FC82}"/>
              </a:ext>
            </a:extLst>
          </p:cNvPr>
          <p:cNvSpPr/>
          <p:nvPr/>
        </p:nvSpPr>
        <p:spPr>
          <a:xfrm>
            <a:off x="11293073" y="2685138"/>
            <a:ext cx="590231" cy="576834"/>
          </a:xfrm>
          <a:prstGeom prst="ellipse">
            <a:avLst/>
          </a:prstGeom>
          <a:solidFill>
            <a:srgbClr val="F0BC68">
              <a:alpha val="5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3E02733-8113-4F0E-BAD2-15ADF8990F45}"/>
              </a:ext>
            </a:extLst>
          </p:cNvPr>
          <p:cNvCxnSpPr>
            <a:cxnSpLocks/>
          </p:cNvCxnSpPr>
          <p:nvPr/>
        </p:nvCxnSpPr>
        <p:spPr>
          <a:xfrm>
            <a:off x="11636188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BA89B526-27F3-49E0-8044-41F30CB49A48}"/>
              </a:ext>
            </a:extLst>
          </p:cNvPr>
          <p:cNvSpPr/>
          <p:nvPr/>
        </p:nvSpPr>
        <p:spPr>
          <a:xfrm rot="3493842">
            <a:off x="11239435" y="2585067"/>
            <a:ext cx="711555" cy="734606"/>
          </a:xfrm>
          <a:prstGeom prst="ellipse">
            <a:avLst/>
          </a:prstGeom>
          <a:noFill/>
          <a:ln w="57150">
            <a:solidFill>
              <a:srgbClr val="AF6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AF810C0-FE40-4DB0-BADC-90E3EF319C26}"/>
              </a:ext>
            </a:extLst>
          </p:cNvPr>
          <p:cNvCxnSpPr>
            <a:cxnSpLocks/>
          </p:cNvCxnSpPr>
          <p:nvPr/>
        </p:nvCxnSpPr>
        <p:spPr>
          <a:xfrm rot="3493842">
            <a:off x="11571614" y="3348958"/>
            <a:ext cx="105639" cy="66693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231801-8A4B-4809-9625-52F9A9B54534}"/>
              </a:ext>
            </a:extLst>
          </p:cNvPr>
          <p:cNvCxnSpPr>
            <a:cxnSpLocks/>
          </p:cNvCxnSpPr>
          <p:nvPr/>
        </p:nvCxnSpPr>
        <p:spPr>
          <a:xfrm rot="3493842">
            <a:off x="11531753" y="3353421"/>
            <a:ext cx="99677" cy="59447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6839CEE-8DFC-4D83-B88B-D8B79613EECA}"/>
              </a:ext>
            </a:extLst>
          </p:cNvPr>
          <p:cNvSpPr/>
          <p:nvPr/>
        </p:nvSpPr>
        <p:spPr>
          <a:xfrm rot="3493842">
            <a:off x="11333907" y="3583595"/>
            <a:ext cx="533170" cy="508832"/>
          </a:xfrm>
          <a:prstGeom prst="ellipse">
            <a:avLst/>
          </a:prstGeom>
          <a:noFill/>
          <a:ln w="57150">
            <a:solidFill>
              <a:srgbClr val="007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822B81A-8A0C-4CD5-BA5C-E20A4370892B}"/>
              </a:ext>
            </a:extLst>
          </p:cNvPr>
          <p:cNvCxnSpPr>
            <a:cxnSpLocks/>
          </p:cNvCxnSpPr>
          <p:nvPr/>
        </p:nvCxnSpPr>
        <p:spPr>
          <a:xfrm rot="3493842">
            <a:off x="11573707" y="3491096"/>
            <a:ext cx="105996" cy="61003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767C258-53D7-4A33-96E2-308456B76145}"/>
              </a:ext>
            </a:extLst>
          </p:cNvPr>
          <p:cNvCxnSpPr>
            <a:cxnSpLocks/>
          </p:cNvCxnSpPr>
          <p:nvPr/>
        </p:nvCxnSpPr>
        <p:spPr>
          <a:xfrm rot="3493842">
            <a:off x="11530140" y="3486931"/>
            <a:ext cx="105820" cy="60901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1BB7E3-AF52-4C37-BD8E-BBFFB92A185A}"/>
              </a:ext>
            </a:extLst>
          </p:cNvPr>
          <p:cNvCxnSpPr>
            <a:cxnSpLocks/>
          </p:cNvCxnSpPr>
          <p:nvPr/>
        </p:nvCxnSpPr>
        <p:spPr>
          <a:xfrm>
            <a:off x="11571742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E2C20D92-15E7-4E66-B82E-C841480F565D}"/>
              </a:ext>
            </a:extLst>
          </p:cNvPr>
          <p:cNvSpPr/>
          <p:nvPr/>
        </p:nvSpPr>
        <p:spPr>
          <a:xfrm rot="3493842">
            <a:off x="11239194" y="4353194"/>
            <a:ext cx="731221" cy="722426"/>
          </a:xfrm>
          <a:prstGeom prst="ellipse">
            <a:avLst/>
          </a:prstGeom>
          <a:noFill/>
          <a:ln w="57150">
            <a:solidFill>
              <a:srgbClr val="3F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4AEC374-0F26-4271-A83F-E49517391D35}"/>
              </a:ext>
            </a:extLst>
          </p:cNvPr>
          <p:cNvCxnSpPr>
            <a:cxnSpLocks/>
          </p:cNvCxnSpPr>
          <p:nvPr/>
        </p:nvCxnSpPr>
        <p:spPr>
          <a:xfrm>
            <a:off x="11640528" y="4237756"/>
            <a:ext cx="1" cy="101670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271952-54AE-4BA8-A068-BD154222D675}"/>
              </a:ext>
            </a:extLst>
          </p:cNvPr>
          <p:cNvCxnSpPr>
            <a:cxnSpLocks/>
          </p:cNvCxnSpPr>
          <p:nvPr/>
        </p:nvCxnSpPr>
        <p:spPr>
          <a:xfrm>
            <a:off x="11568272" y="4237714"/>
            <a:ext cx="1" cy="107873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Battery charging">
            <a:extLst>
              <a:ext uri="{FF2B5EF4-FFF2-40B4-BE49-F238E27FC236}">
                <a16:creationId xmlns:a16="http://schemas.microsoft.com/office/drawing/2014/main" id="{7C5C2A14-D466-45F0-BD66-25F69E500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9911" y="3712939"/>
            <a:ext cx="299153" cy="260225"/>
          </a:xfrm>
          <a:prstGeom prst="rect">
            <a:avLst/>
          </a:prstGeom>
        </p:spPr>
      </p:pic>
      <p:pic>
        <p:nvPicPr>
          <p:cNvPr id="131" name="Graphic 130" descr="Cell Tower">
            <a:extLst>
              <a:ext uri="{FF2B5EF4-FFF2-40B4-BE49-F238E27FC236}">
                <a16:creationId xmlns:a16="http://schemas.microsoft.com/office/drawing/2014/main" id="{322B1890-C03A-4531-A960-2B0709FE4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93073" y="4455164"/>
            <a:ext cx="604277" cy="525644"/>
          </a:xfrm>
          <a:prstGeom prst="rect">
            <a:avLst/>
          </a:prstGeom>
        </p:spPr>
      </p:pic>
      <p:pic>
        <p:nvPicPr>
          <p:cNvPr id="132" name="Graphic 131" descr="Crane">
            <a:extLst>
              <a:ext uri="{FF2B5EF4-FFF2-40B4-BE49-F238E27FC236}">
                <a16:creationId xmlns:a16="http://schemas.microsoft.com/office/drawing/2014/main" id="{04F9A0D5-30D0-4B3F-998F-B9631059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1325" y="2782518"/>
            <a:ext cx="447775" cy="389508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B5F48AE-240C-4558-92CD-C4390CBFD900}"/>
              </a:ext>
            </a:extLst>
          </p:cNvPr>
          <p:cNvCxnSpPr>
            <a:cxnSpLocks/>
          </p:cNvCxnSpPr>
          <p:nvPr/>
        </p:nvCxnSpPr>
        <p:spPr>
          <a:xfrm>
            <a:off x="11604804" y="3262503"/>
            <a:ext cx="4737" cy="3877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91C1CBB-4361-4984-8159-C2248137EE3B}"/>
              </a:ext>
            </a:extLst>
          </p:cNvPr>
          <p:cNvCxnSpPr>
            <a:cxnSpLocks/>
          </p:cNvCxnSpPr>
          <p:nvPr/>
        </p:nvCxnSpPr>
        <p:spPr>
          <a:xfrm flipV="1">
            <a:off x="11604806" y="4045132"/>
            <a:ext cx="0" cy="353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Graphic 134" descr="Gears">
            <a:extLst>
              <a:ext uri="{FF2B5EF4-FFF2-40B4-BE49-F238E27FC236}">
                <a16:creationId xmlns:a16="http://schemas.microsoft.com/office/drawing/2014/main" id="{CB181879-9B9C-4866-A271-FCE8D366B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7107">
            <a:off x="11233178" y="1618021"/>
            <a:ext cx="692468" cy="692468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B385D732-5D01-4FBB-ACDA-57A0AAF4C3C9}"/>
              </a:ext>
            </a:extLst>
          </p:cNvPr>
          <p:cNvSpPr/>
          <p:nvPr/>
        </p:nvSpPr>
        <p:spPr>
          <a:xfrm>
            <a:off x="11187199" y="1587950"/>
            <a:ext cx="786887" cy="756177"/>
          </a:xfrm>
          <a:prstGeom prst="ellipse">
            <a:avLst/>
          </a:prstGeom>
          <a:noFill/>
          <a:ln w="57150">
            <a:solidFill>
              <a:srgbClr val="DC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F98E3C-5C01-43C0-8609-A96F3147E6EF}"/>
              </a:ext>
            </a:extLst>
          </p:cNvPr>
          <p:cNvSpPr/>
          <p:nvPr/>
        </p:nvSpPr>
        <p:spPr>
          <a:xfrm rot="16200000">
            <a:off x="11536314" y="2352096"/>
            <a:ext cx="99932" cy="108497"/>
          </a:xfrm>
          <a:prstGeom prst="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D5F320B-D7EE-451F-AC7F-2B9E696184F5}"/>
              </a:ext>
            </a:extLst>
          </p:cNvPr>
          <p:cNvSpPr/>
          <p:nvPr/>
        </p:nvSpPr>
        <p:spPr>
          <a:xfrm rot="16200000">
            <a:off x="11537865" y="2475001"/>
            <a:ext cx="99932" cy="132954"/>
          </a:xfrm>
          <a:prstGeom prst="rect">
            <a:avLst/>
          </a:prstGeom>
          <a:solidFill>
            <a:srgbClr val="AF6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D647278-460C-4CFD-96F5-90085AF317BE}"/>
              </a:ext>
            </a:extLst>
          </p:cNvPr>
          <p:cNvCxnSpPr>
            <a:cxnSpLocks/>
          </p:cNvCxnSpPr>
          <p:nvPr/>
        </p:nvCxnSpPr>
        <p:spPr>
          <a:xfrm rot="3493842">
            <a:off x="11412005" y="2377935"/>
            <a:ext cx="351653" cy="208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F524A-1357-420A-9771-0126E57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842178"/>
              </p:ext>
            </p:extLst>
          </p:nvPr>
        </p:nvGraphicFramePr>
        <p:xfrm>
          <a:off x="3283841" y="1188724"/>
          <a:ext cx="7214389" cy="456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6F0D94C-4643-4802-A4C1-EFF47E527B52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sp>
        <p:nvSpPr>
          <p:cNvPr id="4" name="Rectangle 3">
            <a:hlinkClick r:id="rId16" action="ppaction://hlinksldjump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17" action="ppaction://hlinksldjump"/>
            <a:extLst>
              <a:ext uri="{FF2B5EF4-FFF2-40B4-BE49-F238E27FC236}">
                <a16:creationId xmlns:a16="http://schemas.microsoft.com/office/drawing/2014/main" id="{EBC30FDB-661A-4706-A7EB-AEF1E48CFAC0}"/>
              </a:ext>
            </a:extLst>
          </p:cNvPr>
          <p:cNvSpPr/>
          <p:nvPr/>
        </p:nvSpPr>
        <p:spPr>
          <a:xfrm>
            <a:off x="11124438" y="1537573"/>
            <a:ext cx="900008" cy="900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18" action="ppaction://hlinksldjump"/>
            <a:extLst>
              <a:ext uri="{FF2B5EF4-FFF2-40B4-BE49-F238E27FC236}">
                <a16:creationId xmlns:a16="http://schemas.microsoft.com/office/drawing/2014/main" id="{FC217C25-72BE-420E-B9D2-3F5C645399BC}"/>
              </a:ext>
            </a:extLst>
          </p:cNvPr>
          <p:cNvSpPr/>
          <p:nvPr/>
        </p:nvSpPr>
        <p:spPr>
          <a:xfrm>
            <a:off x="11151304" y="2565474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19" action="ppaction://hlinksldjump"/>
            <a:extLst>
              <a:ext uri="{FF2B5EF4-FFF2-40B4-BE49-F238E27FC236}">
                <a16:creationId xmlns:a16="http://schemas.microsoft.com/office/drawing/2014/main" id="{1DBFEF72-4D99-4924-8047-9106F32A777A}"/>
              </a:ext>
            </a:extLst>
          </p:cNvPr>
          <p:cNvSpPr/>
          <p:nvPr/>
        </p:nvSpPr>
        <p:spPr>
          <a:xfrm>
            <a:off x="11299120" y="3559636"/>
            <a:ext cx="611712" cy="579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20" action="ppaction://hlinksldjump"/>
            <a:extLst>
              <a:ext uri="{FF2B5EF4-FFF2-40B4-BE49-F238E27FC236}">
                <a16:creationId xmlns:a16="http://schemas.microsoft.com/office/drawing/2014/main" id="{06139E55-306C-46CF-BF45-44C0AF67514D}"/>
              </a:ext>
            </a:extLst>
          </p:cNvPr>
          <p:cNvSpPr/>
          <p:nvPr/>
        </p:nvSpPr>
        <p:spPr>
          <a:xfrm>
            <a:off x="11185752" y="4283253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24006D-8556-4080-A47F-874695047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dgm id="{3024006D-8556-4080-A47F-874695047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898B08D-4BBD-4AD8-9D65-87D7EC72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dgm id="{6898B08D-4BBD-4AD8-9D65-87D7EC72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4C1ADD4-12D0-49BA-A822-A315BD59C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graphicEl>
                                              <a:dgm id="{94C1ADD4-12D0-49BA-A822-A315BD59C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C810D0-4440-4C6C-AB6F-5F9FEE715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graphicEl>
                                              <a:dgm id="{77C810D0-4440-4C6C-AB6F-5F9FEE715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E8956E5-0193-4122-AC45-2649A3EF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graphicEl>
                                              <a:dgm id="{7E8956E5-0193-4122-AC45-2649A3EFC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5B86F47-937F-41A2-A727-5CE66932A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dgm id="{55B86F47-937F-41A2-A727-5CE66932A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19FE76F-29CE-4907-8DFF-C0250408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graphicEl>
                                              <a:dgm id="{219FE76F-29CE-4907-8DFF-C0250408E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88A9ECF-19C1-4406-B735-F7116FCE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graphicEl>
                                              <a:dgm id="{088A9ECF-19C1-4406-B735-F7116FCEF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431FB57-52FE-40E0-AC6F-1137214CC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graphicEl>
                                              <a:dgm id="{F431FB57-52FE-40E0-AC6F-1137214CC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DF39922-D00A-426F-B304-29B5DE794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graphicEl>
                                              <a:dgm id="{1DF39922-D00A-426F-B304-29B5DE794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0A4F695-C2D9-4300-9424-124340C7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graphicEl>
                                              <a:dgm id="{20A4F695-C2D9-4300-9424-124340C7C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DC59F3D-961F-4989-820E-A12460870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8DC59F3D-961F-4989-820E-A12460870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0205195-7A3E-452E-AAB2-2671C9DAA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graphicEl>
                                              <a:dgm id="{F0205195-7A3E-452E-AAB2-2671C9DAA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AF76340-B620-4891-B706-1F9C837E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graphicEl>
                                              <a:dgm id="{8AF76340-B620-4891-B706-1F9C837E1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642001F-42A5-4958-92FB-D1BA46F9FC82}"/>
              </a:ext>
            </a:extLst>
          </p:cNvPr>
          <p:cNvSpPr/>
          <p:nvPr/>
        </p:nvSpPr>
        <p:spPr>
          <a:xfrm>
            <a:off x="11434487" y="3645679"/>
            <a:ext cx="384613" cy="384663"/>
          </a:xfrm>
          <a:prstGeom prst="ellipse">
            <a:avLst/>
          </a:prstGeom>
          <a:solidFill>
            <a:srgbClr val="F0BC68">
              <a:alpha val="5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3E02733-8113-4F0E-BAD2-15ADF8990F45}"/>
              </a:ext>
            </a:extLst>
          </p:cNvPr>
          <p:cNvCxnSpPr>
            <a:cxnSpLocks/>
          </p:cNvCxnSpPr>
          <p:nvPr/>
        </p:nvCxnSpPr>
        <p:spPr>
          <a:xfrm>
            <a:off x="11636188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BA89B526-27F3-49E0-8044-41F30CB49A48}"/>
              </a:ext>
            </a:extLst>
          </p:cNvPr>
          <p:cNvSpPr/>
          <p:nvPr/>
        </p:nvSpPr>
        <p:spPr>
          <a:xfrm rot="3493842">
            <a:off x="11239435" y="2585067"/>
            <a:ext cx="711555" cy="734606"/>
          </a:xfrm>
          <a:prstGeom prst="ellipse">
            <a:avLst/>
          </a:prstGeom>
          <a:noFill/>
          <a:ln w="57150">
            <a:solidFill>
              <a:srgbClr val="AF6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AF810C0-FE40-4DB0-BADC-90E3EF319C26}"/>
              </a:ext>
            </a:extLst>
          </p:cNvPr>
          <p:cNvCxnSpPr>
            <a:cxnSpLocks/>
          </p:cNvCxnSpPr>
          <p:nvPr/>
        </p:nvCxnSpPr>
        <p:spPr>
          <a:xfrm rot="3493842">
            <a:off x="11571614" y="3348958"/>
            <a:ext cx="105639" cy="66693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231801-8A4B-4809-9625-52F9A9B54534}"/>
              </a:ext>
            </a:extLst>
          </p:cNvPr>
          <p:cNvCxnSpPr>
            <a:cxnSpLocks/>
          </p:cNvCxnSpPr>
          <p:nvPr/>
        </p:nvCxnSpPr>
        <p:spPr>
          <a:xfrm rot="3493842">
            <a:off x="11531753" y="3353421"/>
            <a:ext cx="99677" cy="59447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6839CEE-8DFC-4D83-B88B-D8B79613EECA}"/>
              </a:ext>
            </a:extLst>
          </p:cNvPr>
          <p:cNvSpPr/>
          <p:nvPr/>
        </p:nvSpPr>
        <p:spPr>
          <a:xfrm rot="3493842">
            <a:off x="11333907" y="3583595"/>
            <a:ext cx="533170" cy="508832"/>
          </a:xfrm>
          <a:prstGeom prst="ellipse">
            <a:avLst/>
          </a:prstGeom>
          <a:noFill/>
          <a:ln w="57150">
            <a:solidFill>
              <a:srgbClr val="007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822B81A-8A0C-4CD5-BA5C-E20A4370892B}"/>
              </a:ext>
            </a:extLst>
          </p:cNvPr>
          <p:cNvCxnSpPr>
            <a:cxnSpLocks/>
          </p:cNvCxnSpPr>
          <p:nvPr/>
        </p:nvCxnSpPr>
        <p:spPr>
          <a:xfrm rot="3493842">
            <a:off x="11573707" y="3491096"/>
            <a:ext cx="105996" cy="61003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767C258-53D7-4A33-96E2-308456B76145}"/>
              </a:ext>
            </a:extLst>
          </p:cNvPr>
          <p:cNvCxnSpPr>
            <a:cxnSpLocks/>
          </p:cNvCxnSpPr>
          <p:nvPr/>
        </p:nvCxnSpPr>
        <p:spPr>
          <a:xfrm rot="3493842">
            <a:off x="11530140" y="3486931"/>
            <a:ext cx="105820" cy="60901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1BB7E3-AF52-4C37-BD8E-BBFFB92A185A}"/>
              </a:ext>
            </a:extLst>
          </p:cNvPr>
          <p:cNvCxnSpPr>
            <a:cxnSpLocks/>
          </p:cNvCxnSpPr>
          <p:nvPr/>
        </p:nvCxnSpPr>
        <p:spPr>
          <a:xfrm>
            <a:off x="11571742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E2C20D92-15E7-4E66-B82E-C841480F565D}"/>
              </a:ext>
            </a:extLst>
          </p:cNvPr>
          <p:cNvSpPr/>
          <p:nvPr/>
        </p:nvSpPr>
        <p:spPr>
          <a:xfrm rot="3493842">
            <a:off x="11239194" y="4353194"/>
            <a:ext cx="731221" cy="722426"/>
          </a:xfrm>
          <a:prstGeom prst="ellipse">
            <a:avLst/>
          </a:prstGeom>
          <a:noFill/>
          <a:ln w="57150">
            <a:solidFill>
              <a:srgbClr val="3F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4AEC374-0F26-4271-A83F-E49517391D35}"/>
              </a:ext>
            </a:extLst>
          </p:cNvPr>
          <p:cNvCxnSpPr>
            <a:cxnSpLocks/>
          </p:cNvCxnSpPr>
          <p:nvPr/>
        </p:nvCxnSpPr>
        <p:spPr>
          <a:xfrm>
            <a:off x="11640528" y="4237756"/>
            <a:ext cx="1" cy="101670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271952-54AE-4BA8-A068-BD154222D675}"/>
              </a:ext>
            </a:extLst>
          </p:cNvPr>
          <p:cNvCxnSpPr>
            <a:cxnSpLocks/>
          </p:cNvCxnSpPr>
          <p:nvPr/>
        </p:nvCxnSpPr>
        <p:spPr>
          <a:xfrm>
            <a:off x="11568272" y="4237714"/>
            <a:ext cx="1" cy="107873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Battery charging">
            <a:extLst>
              <a:ext uri="{FF2B5EF4-FFF2-40B4-BE49-F238E27FC236}">
                <a16:creationId xmlns:a16="http://schemas.microsoft.com/office/drawing/2014/main" id="{7C5C2A14-D466-45F0-BD66-25F69E50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9911" y="3712939"/>
            <a:ext cx="299153" cy="260225"/>
          </a:xfrm>
          <a:prstGeom prst="rect">
            <a:avLst/>
          </a:prstGeom>
        </p:spPr>
      </p:pic>
      <p:pic>
        <p:nvPicPr>
          <p:cNvPr id="131" name="Graphic 130" descr="Cell Tower">
            <a:extLst>
              <a:ext uri="{FF2B5EF4-FFF2-40B4-BE49-F238E27FC236}">
                <a16:creationId xmlns:a16="http://schemas.microsoft.com/office/drawing/2014/main" id="{322B1890-C03A-4531-A960-2B0709FE4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3073" y="4455164"/>
            <a:ext cx="604277" cy="525644"/>
          </a:xfrm>
          <a:prstGeom prst="rect">
            <a:avLst/>
          </a:prstGeom>
        </p:spPr>
      </p:pic>
      <p:pic>
        <p:nvPicPr>
          <p:cNvPr id="132" name="Graphic 131" descr="Crane">
            <a:extLst>
              <a:ext uri="{FF2B5EF4-FFF2-40B4-BE49-F238E27FC236}">
                <a16:creationId xmlns:a16="http://schemas.microsoft.com/office/drawing/2014/main" id="{04F9A0D5-30D0-4B3F-998F-B96310598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71325" y="2782518"/>
            <a:ext cx="447775" cy="389508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B5F48AE-240C-4558-92CD-C4390CBFD900}"/>
              </a:ext>
            </a:extLst>
          </p:cNvPr>
          <p:cNvCxnSpPr>
            <a:cxnSpLocks/>
          </p:cNvCxnSpPr>
          <p:nvPr/>
        </p:nvCxnSpPr>
        <p:spPr>
          <a:xfrm rot="3493842">
            <a:off x="11429801" y="3341546"/>
            <a:ext cx="351653" cy="208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91C1CBB-4361-4984-8159-C2248137EE3B}"/>
              </a:ext>
            </a:extLst>
          </p:cNvPr>
          <p:cNvCxnSpPr>
            <a:cxnSpLocks/>
          </p:cNvCxnSpPr>
          <p:nvPr/>
        </p:nvCxnSpPr>
        <p:spPr>
          <a:xfrm flipV="1">
            <a:off x="11604806" y="4045132"/>
            <a:ext cx="0" cy="353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Graphic 134" descr="Gears">
            <a:extLst>
              <a:ext uri="{FF2B5EF4-FFF2-40B4-BE49-F238E27FC236}">
                <a16:creationId xmlns:a16="http://schemas.microsoft.com/office/drawing/2014/main" id="{CB181879-9B9C-4866-A271-FCE8D366B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7107">
            <a:off x="11233178" y="1618021"/>
            <a:ext cx="692468" cy="692468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B385D732-5D01-4FBB-ACDA-57A0AAF4C3C9}"/>
              </a:ext>
            </a:extLst>
          </p:cNvPr>
          <p:cNvSpPr/>
          <p:nvPr/>
        </p:nvSpPr>
        <p:spPr>
          <a:xfrm>
            <a:off x="11187199" y="1587950"/>
            <a:ext cx="786887" cy="756177"/>
          </a:xfrm>
          <a:prstGeom prst="ellipse">
            <a:avLst/>
          </a:prstGeom>
          <a:noFill/>
          <a:ln w="57150">
            <a:solidFill>
              <a:srgbClr val="DC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F98E3C-5C01-43C0-8609-A96F3147E6EF}"/>
              </a:ext>
            </a:extLst>
          </p:cNvPr>
          <p:cNvSpPr/>
          <p:nvPr/>
        </p:nvSpPr>
        <p:spPr>
          <a:xfrm rot="16200000">
            <a:off x="11536314" y="2352096"/>
            <a:ext cx="99932" cy="108497"/>
          </a:xfrm>
          <a:prstGeom prst="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D5F320B-D7EE-451F-AC7F-2B9E696184F5}"/>
              </a:ext>
            </a:extLst>
          </p:cNvPr>
          <p:cNvSpPr/>
          <p:nvPr/>
        </p:nvSpPr>
        <p:spPr>
          <a:xfrm rot="16200000">
            <a:off x="11537865" y="2475001"/>
            <a:ext cx="99932" cy="132954"/>
          </a:xfrm>
          <a:prstGeom prst="rect">
            <a:avLst/>
          </a:prstGeom>
          <a:solidFill>
            <a:srgbClr val="AF6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D647278-460C-4CFD-96F5-90085AF317BE}"/>
              </a:ext>
            </a:extLst>
          </p:cNvPr>
          <p:cNvCxnSpPr>
            <a:cxnSpLocks/>
          </p:cNvCxnSpPr>
          <p:nvPr/>
        </p:nvCxnSpPr>
        <p:spPr>
          <a:xfrm rot="3493842">
            <a:off x="11412005" y="2377935"/>
            <a:ext cx="351653" cy="208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F524A-1357-420A-9771-0126E57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043980"/>
              </p:ext>
            </p:extLst>
          </p:nvPr>
        </p:nvGraphicFramePr>
        <p:xfrm>
          <a:off x="3352295" y="1514251"/>
          <a:ext cx="6714924" cy="411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2313E76-0C07-47D6-8EDF-631983539549}"/>
              </a:ext>
            </a:extLst>
          </p:cNvPr>
          <p:cNvGrpSpPr/>
          <p:nvPr/>
        </p:nvGrpSpPr>
        <p:grpSpPr>
          <a:xfrm>
            <a:off x="1635255" y="2614409"/>
            <a:ext cx="1717040" cy="1826975"/>
            <a:chOff x="1635255" y="2614409"/>
            <a:chExt cx="1717040" cy="18269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B60D5A0-817F-4CC1-92D7-AC66B9EBDD19}"/>
                </a:ext>
              </a:extLst>
            </p:cNvPr>
            <p:cNvSpPr/>
            <p:nvPr/>
          </p:nvSpPr>
          <p:spPr>
            <a:xfrm>
              <a:off x="1635255" y="2782518"/>
              <a:ext cx="1717040" cy="1658866"/>
            </a:xfrm>
            <a:prstGeom prst="ellipse">
              <a:avLst/>
            </a:prstGeom>
            <a:noFill/>
            <a:ln w="57150">
              <a:solidFill>
                <a:srgbClr val="0076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Battery charging">
              <a:extLst>
                <a:ext uri="{FF2B5EF4-FFF2-40B4-BE49-F238E27FC236}">
                  <a16:creationId xmlns:a16="http://schemas.microsoft.com/office/drawing/2014/main" id="{01E63CA7-A1F3-4BD5-B78E-113C076B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36575" y="3171878"/>
              <a:ext cx="914400" cy="9144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5FA933-FDF9-4302-A46A-46BBEF8BEA8E}"/>
                </a:ext>
              </a:extLst>
            </p:cNvPr>
            <p:cNvSpPr/>
            <p:nvPr/>
          </p:nvSpPr>
          <p:spPr>
            <a:xfrm rot="183689">
              <a:off x="1826796" y="2614409"/>
              <a:ext cx="1433854" cy="6185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398629"/>
                </a:avLst>
              </a:prstTxWarp>
              <a:spAutoFit/>
            </a:bodyPr>
            <a:lstStyle/>
            <a:p>
              <a:pPr algn="ctr"/>
              <a:r>
                <a:rPr lang="en-US" sz="4000" b="1">
                  <a:ln w="22225">
                    <a:noFill/>
                    <a:prstDash val="solid"/>
                  </a:ln>
                  <a:solidFill>
                    <a:srgbClr val="00769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POWER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046217-90A3-4139-A0FD-3C7C0F9B10DD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sp>
        <p:nvSpPr>
          <p:cNvPr id="9" name="Rectangle 8">
            <a:hlinkClick r:id="rId16" action="ppaction://hlinksldjump"/>
            <a:extLst>
              <a:ext uri="{FF2B5EF4-FFF2-40B4-BE49-F238E27FC236}">
                <a16:creationId xmlns:a16="http://schemas.microsoft.com/office/drawing/2014/main" id="{E0A47A48-7918-492A-800C-0487C541698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17" action="ppaction://hlinksldjump"/>
            <a:extLst>
              <a:ext uri="{FF2B5EF4-FFF2-40B4-BE49-F238E27FC236}">
                <a16:creationId xmlns:a16="http://schemas.microsoft.com/office/drawing/2014/main" id="{840EE633-AD14-4C5E-AA11-72F95F411254}"/>
              </a:ext>
            </a:extLst>
          </p:cNvPr>
          <p:cNvSpPr/>
          <p:nvPr/>
        </p:nvSpPr>
        <p:spPr>
          <a:xfrm>
            <a:off x="11124438" y="1537573"/>
            <a:ext cx="900008" cy="900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18" action="ppaction://hlinksldjump"/>
            <a:extLst>
              <a:ext uri="{FF2B5EF4-FFF2-40B4-BE49-F238E27FC236}">
                <a16:creationId xmlns:a16="http://schemas.microsoft.com/office/drawing/2014/main" id="{7D83209D-D981-4520-B7B2-82A63FF53D6A}"/>
              </a:ext>
            </a:extLst>
          </p:cNvPr>
          <p:cNvSpPr/>
          <p:nvPr/>
        </p:nvSpPr>
        <p:spPr>
          <a:xfrm>
            <a:off x="11151304" y="2565474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9" action="ppaction://hlinksldjump"/>
            <a:extLst>
              <a:ext uri="{FF2B5EF4-FFF2-40B4-BE49-F238E27FC236}">
                <a16:creationId xmlns:a16="http://schemas.microsoft.com/office/drawing/2014/main" id="{E6E6D1D5-5405-4398-80AC-105E3ED7DAC2}"/>
              </a:ext>
            </a:extLst>
          </p:cNvPr>
          <p:cNvSpPr/>
          <p:nvPr/>
        </p:nvSpPr>
        <p:spPr>
          <a:xfrm>
            <a:off x="11299120" y="3559636"/>
            <a:ext cx="611712" cy="579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hlinkClick r:id="rId20" action="ppaction://hlinksldjump"/>
            <a:extLst>
              <a:ext uri="{FF2B5EF4-FFF2-40B4-BE49-F238E27FC236}">
                <a16:creationId xmlns:a16="http://schemas.microsoft.com/office/drawing/2014/main" id="{0669CFE3-936F-4893-93CC-5989CA1EC03F}"/>
              </a:ext>
            </a:extLst>
          </p:cNvPr>
          <p:cNvSpPr/>
          <p:nvPr/>
        </p:nvSpPr>
        <p:spPr>
          <a:xfrm>
            <a:off x="11185752" y="4283253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2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EF1DAC4-3CE9-49C5-A0DB-6186E6B74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dgm id="{FEF1DAC4-3CE9-49C5-A0DB-6186E6B74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9BE7043-1227-4E21-B880-E585B649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dgm id="{89BE7043-1227-4E21-B880-E585B649D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F7A32B9-5138-4C68-9D7B-F69F9DD8A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graphicEl>
                                              <a:dgm id="{BF7A32B9-5138-4C68-9D7B-F69F9DD8A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6924F63-6FFB-4EA8-9F4F-E8D8F038D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graphicEl>
                                              <a:dgm id="{F6924F63-6FFB-4EA8-9F4F-E8D8F038D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642001F-42A5-4958-92FB-D1BA46F9FC82}"/>
              </a:ext>
            </a:extLst>
          </p:cNvPr>
          <p:cNvSpPr/>
          <p:nvPr/>
        </p:nvSpPr>
        <p:spPr>
          <a:xfrm>
            <a:off x="11293073" y="4422704"/>
            <a:ext cx="612692" cy="604769"/>
          </a:xfrm>
          <a:prstGeom prst="ellipse">
            <a:avLst/>
          </a:prstGeom>
          <a:solidFill>
            <a:srgbClr val="F0BC68">
              <a:alpha val="5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3E02733-8113-4F0E-BAD2-15ADF8990F45}"/>
              </a:ext>
            </a:extLst>
          </p:cNvPr>
          <p:cNvCxnSpPr>
            <a:cxnSpLocks/>
          </p:cNvCxnSpPr>
          <p:nvPr/>
        </p:nvCxnSpPr>
        <p:spPr>
          <a:xfrm>
            <a:off x="11636188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BA89B526-27F3-49E0-8044-41F30CB49A48}"/>
              </a:ext>
            </a:extLst>
          </p:cNvPr>
          <p:cNvSpPr/>
          <p:nvPr/>
        </p:nvSpPr>
        <p:spPr>
          <a:xfrm rot="3493842">
            <a:off x="11239435" y="2585067"/>
            <a:ext cx="711555" cy="734606"/>
          </a:xfrm>
          <a:prstGeom prst="ellipse">
            <a:avLst/>
          </a:prstGeom>
          <a:noFill/>
          <a:ln w="57150">
            <a:solidFill>
              <a:srgbClr val="AF6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AF810C0-FE40-4DB0-BADC-90E3EF319C26}"/>
              </a:ext>
            </a:extLst>
          </p:cNvPr>
          <p:cNvCxnSpPr>
            <a:cxnSpLocks/>
          </p:cNvCxnSpPr>
          <p:nvPr/>
        </p:nvCxnSpPr>
        <p:spPr>
          <a:xfrm rot="3493842">
            <a:off x="11571614" y="3348958"/>
            <a:ext cx="105639" cy="66693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231801-8A4B-4809-9625-52F9A9B54534}"/>
              </a:ext>
            </a:extLst>
          </p:cNvPr>
          <p:cNvCxnSpPr>
            <a:cxnSpLocks/>
          </p:cNvCxnSpPr>
          <p:nvPr/>
        </p:nvCxnSpPr>
        <p:spPr>
          <a:xfrm rot="3493842">
            <a:off x="11531753" y="3353421"/>
            <a:ext cx="99677" cy="59447"/>
          </a:xfrm>
          <a:prstGeom prst="line">
            <a:avLst/>
          </a:prstGeom>
          <a:ln w="76200">
            <a:solidFill>
              <a:srgbClr val="AF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6839CEE-8DFC-4D83-B88B-D8B79613EECA}"/>
              </a:ext>
            </a:extLst>
          </p:cNvPr>
          <p:cNvSpPr/>
          <p:nvPr/>
        </p:nvSpPr>
        <p:spPr>
          <a:xfrm rot="3493842">
            <a:off x="11333907" y="3583595"/>
            <a:ext cx="533170" cy="508832"/>
          </a:xfrm>
          <a:prstGeom prst="ellipse">
            <a:avLst/>
          </a:prstGeom>
          <a:noFill/>
          <a:ln w="57150">
            <a:solidFill>
              <a:srgbClr val="007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822B81A-8A0C-4CD5-BA5C-E20A4370892B}"/>
              </a:ext>
            </a:extLst>
          </p:cNvPr>
          <p:cNvCxnSpPr>
            <a:cxnSpLocks/>
          </p:cNvCxnSpPr>
          <p:nvPr/>
        </p:nvCxnSpPr>
        <p:spPr>
          <a:xfrm rot="3493842">
            <a:off x="11573707" y="3491096"/>
            <a:ext cx="105996" cy="61003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767C258-53D7-4A33-96E2-308456B76145}"/>
              </a:ext>
            </a:extLst>
          </p:cNvPr>
          <p:cNvCxnSpPr>
            <a:cxnSpLocks/>
          </p:cNvCxnSpPr>
          <p:nvPr/>
        </p:nvCxnSpPr>
        <p:spPr>
          <a:xfrm rot="3493842">
            <a:off x="11530140" y="3486931"/>
            <a:ext cx="105820" cy="60901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1BB7E3-AF52-4C37-BD8E-BBFFB92A185A}"/>
              </a:ext>
            </a:extLst>
          </p:cNvPr>
          <p:cNvCxnSpPr>
            <a:cxnSpLocks/>
          </p:cNvCxnSpPr>
          <p:nvPr/>
        </p:nvCxnSpPr>
        <p:spPr>
          <a:xfrm>
            <a:off x="11571742" y="4101660"/>
            <a:ext cx="0" cy="117259"/>
          </a:xfrm>
          <a:prstGeom prst="line">
            <a:avLst/>
          </a:prstGeom>
          <a:ln w="76200">
            <a:solidFill>
              <a:srgbClr val="007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E2C20D92-15E7-4E66-B82E-C841480F565D}"/>
              </a:ext>
            </a:extLst>
          </p:cNvPr>
          <p:cNvSpPr/>
          <p:nvPr/>
        </p:nvSpPr>
        <p:spPr>
          <a:xfrm rot="3493842">
            <a:off x="11239194" y="4353194"/>
            <a:ext cx="731221" cy="722426"/>
          </a:xfrm>
          <a:prstGeom prst="ellipse">
            <a:avLst/>
          </a:prstGeom>
          <a:noFill/>
          <a:ln w="57150">
            <a:solidFill>
              <a:srgbClr val="3F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4AEC374-0F26-4271-A83F-E49517391D35}"/>
              </a:ext>
            </a:extLst>
          </p:cNvPr>
          <p:cNvCxnSpPr>
            <a:cxnSpLocks/>
          </p:cNvCxnSpPr>
          <p:nvPr/>
        </p:nvCxnSpPr>
        <p:spPr>
          <a:xfrm>
            <a:off x="11640528" y="4237756"/>
            <a:ext cx="1" cy="101670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271952-54AE-4BA8-A068-BD154222D675}"/>
              </a:ext>
            </a:extLst>
          </p:cNvPr>
          <p:cNvCxnSpPr>
            <a:cxnSpLocks/>
          </p:cNvCxnSpPr>
          <p:nvPr/>
        </p:nvCxnSpPr>
        <p:spPr>
          <a:xfrm>
            <a:off x="11568272" y="4237714"/>
            <a:ext cx="1" cy="107873"/>
          </a:xfrm>
          <a:prstGeom prst="line">
            <a:avLst/>
          </a:prstGeom>
          <a:ln w="76200">
            <a:solidFill>
              <a:srgbClr val="3FA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Battery charging">
            <a:extLst>
              <a:ext uri="{FF2B5EF4-FFF2-40B4-BE49-F238E27FC236}">
                <a16:creationId xmlns:a16="http://schemas.microsoft.com/office/drawing/2014/main" id="{7C5C2A14-D466-45F0-BD66-25F69E50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9911" y="3712939"/>
            <a:ext cx="299153" cy="260225"/>
          </a:xfrm>
          <a:prstGeom prst="rect">
            <a:avLst/>
          </a:prstGeom>
        </p:spPr>
      </p:pic>
      <p:pic>
        <p:nvPicPr>
          <p:cNvPr id="131" name="Graphic 130" descr="Cell Tower">
            <a:extLst>
              <a:ext uri="{FF2B5EF4-FFF2-40B4-BE49-F238E27FC236}">
                <a16:creationId xmlns:a16="http://schemas.microsoft.com/office/drawing/2014/main" id="{322B1890-C03A-4531-A960-2B0709FE4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3073" y="4455164"/>
            <a:ext cx="604277" cy="525644"/>
          </a:xfrm>
          <a:prstGeom prst="rect">
            <a:avLst/>
          </a:prstGeom>
        </p:spPr>
      </p:pic>
      <p:pic>
        <p:nvPicPr>
          <p:cNvPr id="132" name="Graphic 131" descr="Crane">
            <a:extLst>
              <a:ext uri="{FF2B5EF4-FFF2-40B4-BE49-F238E27FC236}">
                <a16:creationId xmlns:a16="http://schemas.microsoft.com/office/drawing/2014/main" id="{04F9A0D5-30D0-4B3F-998F-B96310598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71325" y="2782518"/>
            <a:ext cx="447775" cy="389508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B5F48AE-240C-4558-92CD-C4390CBFD900}"/>
              </a:ext>
            </a:extLst>
          </p:cNvPr>
          <p:cNvCxnSpPr>
            <a:cxnSpLocks/>
          </p:cNvCxnSpPr>
          <p:nvPr/>
        </p:nvCxnSpPr>
        <p:spPr>
          <a:xfrm rot="3493842">
            <a:off x="11429801" y="3341546"/>
            <a:ext cx="351653" cy="208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91C1CBB-4361-4984-8159-C2248137EE3B}"/>
              </a:ext>
            </a:extLst>
          </p:cNvPr>
          <p:cNvCxnSpPr>
            <a:cxnSpLocks/>
          </p:cNvCxnSpPr>
          <p:nvPr/>
        </p:nvCxnSpPr>
        <p:spPr>
          <a:xfrm flipV="1">
            <a:off x="11604806" y="4045132"/>
            <a:ext cx="0" cy="353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Graphic 134" descr="Gears">
            <a:extLst>
              <a:ext uri="{FF2B5EF4-FFF2-40B4-BE49-F238E27FC236}">
                <a16:creationId xmlns:a16="http://schemas.microsoft.com/office/drawing/2014/main" id="{CB181879-9B9C-4866-A271-FCE8D366B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7107">
            <a:off x="11233178" y="1618021"/>
            <a:ext cx="692468" cy="692468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B385D732-5D01-4FBB-ACDA-57A0AAF4C3C9}"/>
              </a:ext>
            </a:extLst>
          </p:cNvPr>
          <p:cNvSpPr/>
          <p:nvPr/>
        </p:nvSpPr>
        <p:spPr>
          <a:xfrm>
            <a:off x="11187199" y="1587950"/>
            <a:ext cx="786887" cy="756177"/>
          </a:xfrm>
          <a:prstGeom prst="ellipse">
            <a:avLst/>
          </a:prstGeom>
          <a:noFill/>
          <a:ln w="57150">
            <a:solidFill>
              <a:srgbClr val="DC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F98E3C-5C01-43C0-8609-A96F3147E6EF}"/>
              </a:ext>
            </a:extLst>
          </p:cNvPr>
          <p:cNvSpPr/>
          <p:nvPr/>
        </p:nvSpPr>
        <p:spPr>
          <a:xfrm rot="16200000">
            <a:off x="11536314" y="2352096"/>
            <a:ext cx="99932" cy="108497"/>
          </a:xfrm>
          <a:prstGeom prst="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D5F320B-D7EE-451F-AC7F-2B9E696184F5}"/>
              </a:ext>
            </a:extLst>
          </p:cNvPr>
          <p:cNvSpPr/>
          <p:nvPr/>
        </p:nvSpPr>
        <p:spPr>
          <a:xfrm rot="16200000">
            <a:off x="11537865" y="2475001"/>
            <a:ext cx="99932" cy="132954"/>
          </a:xfrm>
          <a:prstGeom prst="rect">
            <a:avLst/>
          </a:prstGeom>
          <a:solidFill>
            <a:srgbClr val="AF6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D647278-460C-4CFD-96F5-90085AF317BE}"/>
              </a:ext>
            </a:extLst>
          </p:cNvPr>
          <p:cNvCxnSpPr>
            <a:cxnSpLocks/>
          </p:cNvCxnSpPr>
          <p:nvPr/>
        </p:nvCxnSpPr>
        <p:spPr>
          <a:xfrm rot="3493842">
            <a:off x="11412005" y="2377935"/>
            <a:ext cx="351653" cy="208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F524A-1357-420A-9771-0126E57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859395"/>
              </p:ext>
            </p:extLst>
          </p:nvPr>
        </p:nvGraphicFramePr>
        <p:xfrm>
          <a:off x="3026884" y="1409680"/>
          <a:ext cx="7112488" cy="433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8CF9AEF-CF26-4927-BCEE-D2515DF77CBF}"/>
              </a:ext>
            </a:extLst>
          </p:cNvPr>
          <p:cNvGrpSpPr/>
          <p:nvPr/>
        </p:nvGrpSpPr>
        <p:grpSpPr>
          <a:xfrm>
            <a:off x="437587" y="1909553"/>
            <a:ext cx="2959754" cy="2942006"/>
            <a:chOff x="437587" y="1909553"/>
            <a:chExt cx="2959754" cy="29420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CA14FA7-8FB9-453F-B289-4FCC02F3AA05}"/>
                </a:ext>
              </a:extLst>
            </p:cNvPr>
            <p:cNvSpPr/>
            <p:nvPr/>
          </p:nvSpPr>
          <p:spPr>
            <a:xfrm>
              <a:off x="437587" y="1909553"/>
              <a:ext cx="2783840" cy="2709727"/>
            </a:xfrm>
            <a:prstGeom prst="ellipse">
              <a:avLst/>
            </a:prstGeom>
            <a:noFill/>
            <a:ln w="57150">
              <a:solidFill>
                <a:srgbClr val="3FA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Cell Tower">
              <a:extLst>
                <a:ext uri="{FF2B5EF4-FFF2-40B4-BE49-F238E27FC236}">
                  <a16:creationId xmlns:a16="http://schemas.microsoft.com/office/drawing/2014/main" id="{CA4958D3-07AF-419B-A20E-DB7423D1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5980" y="2340889"/>
              <a:ext cx="1847054" cy="18470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15979D-6EC0-4D71-9264-FA3827408A23}"/>
                </a:ext>
              </a:extLst>
            </p:cNvPr>
            <p:cNvSpPr/>
            <p:nvPr/>
          </p:nvSpPr>
          <p:spPr>
            <a:xfrm rot="20702532">
              <a:off x="724738" y="3238707"/>
              <a:ext cx="2672603" cy="16128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38896"/>
                </a:avLst>
              </a:prstTxWarp>
              <a:spAutoFit/>
            </a:bodyPr>
            <a:lstStyle/>
            <a:p>
              <a:pPr algn="ctr"/>
              <a:r>
                <a:rPr lang="en-US" sz="4000" b="1">
                  <a:ln w="22225">
                    <a:noFill/>
                    <a:prstDash val="solid"/>
                  </a:ln>
                  <a:solidFill>
                    <a:srgbClr val="3FA49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COMMUNICATION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03877A-EBF2-4AD5-9CAA-6993ED91AB1A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  <p:sp>
        <p:nvSpPr>
          <p:cNvPr id="9" name="Rectangle 8">
            <a:hlinkClick r:id="rId16" action="ppaction://hlinksldjump"/>
            <a:extLst>
              <a:ext uri="{FF2B5EF4-FFF2-40B4-BE49-F238E27FC236}">
                <a16:creationId xmlns:a16="http://schemas.microsoft.com/office/drawing/2014/main" id="{9986E732-18D5-439C-B203-FB06364ED0B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17" action="ppaction://hlinksldjump"/>
            <a:extLst>
              <a:ext uri="{FF2B5EF4-FFF2-40B4-BE49-F238E27FC236}">
                <a16:creationId xmlns:a16="http://schemas.microsoft.com/office/drawing/2014/main" id="{23F021FE-5769-4642-AD0F-5999B3284AEF}"/>
              </a:ext>
            </a:extLst>
          </p:cNvPr>
          <p:cNvSpPr/>
          <p:nvPr/>
        </p:nvSpPr>
        <p:spPr>
          <a:xfrm>
            <a:off x="11124438" y="1537573"/>
            <a:ext cx="900008" cy="900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18" action="ppaction://hlinksldjump"/>
            <a:extLst>
              <a:ext uri="{FF2B5EF4-FFF2-40B4-BE49-F238E27FC236}">
                <a16:creationId xmlns:a16="http://schemas.microsoft.com/office/drawing/2014/main" id="{73BF9A59-AE7A-43EF-A046-4500E861F65F}"/>
              </a:ext>
            </a:extLst>
          </p:cNvPr>
          <p:cNvSpPr/>
          <p:nvPr/>
        </p:nvSpPr>
        <p:spPr>
          <a:xfrm>
            <a:off x="11151304" y="2565474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9" action="ppaction://hlinksldjump"/>
            <a:extLst>
              <a:ext uri="{FF2B5EF4-FFF2-40B4-BE49-F238E27FC236}">
                <a16:creationId xmlns:a16="http://schemas.microsoft.com/office/drawing/2014/main" id="{75B1BE85-E356-4CCE-A3EC-949AF9578270}"/>
              </a:ext>
            </a:extLst>
          </p:cNvPr>
          <p:cNvSpPr/>
          <p:nvPr/>
        </p:nvSpPr>
        <p:spPr>
          <a:xfrm>
            <a:off x="11299120" y="3559636"/>
            <a:ext cx="611712" cy="579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20" action="ppaction://hlinksldjump"/>
            <a:extLst>
              <a:ext uri="{FF2B5EF4-FFF2-40B4-BE49-F238E27FC236}">
                <a16:creationId xmlns:a16="http://schemas.microsoft.com/office/drawing/2014/main" id="{AEA169AB-B118-4C40-8B97-FCEF0C7D1566}"/>
              </a:ext>
            </a:extLst>
          </p:cNvPr>
          <p:cNvSpPr/>
          <p:nvPr/>
        </p:nvSpPr>
        <p:spPr>
          <a:xfrm>
            <a:off x="11185752" y="4283253"/>
            <a:ext cx="846275" cy="84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72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979A1261-DCEE-484D-89C3-71D47366C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24006D-8556-4080-A47F-874695047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dgm id="{3024006D-8556-4080-A47F-874695047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898B08D-4BBD-4AD8-9D65-87D7EC72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dgm id="{6898B08D-4BBD-4AD8-9D65-87D7EC72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4C1ADD4-12D0-49BA-A822-A315BD59C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graphicEl>
                                              <a:dgm id="{94C1ADD4-12D0-49BA-A822-A315BD59C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C810D0-4440-4C6C-AB6F-5F9FEE715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graphicEl>
                                              <a:dgm id="{77C810D0-4440-4C6C-AB6F-5F9FEE715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19FE76F-29CE-4907-8DFF-C0250408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graphicEl>
                                              <a:dgm id="{219FE76F-29CE-4907-8DFF-C0250408E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88A9ECF-19C1-4406-B735-F7116FCE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graphicEl>
                                              <a:dgm id="{088A9ECF-19C1-4406-B735-F7116FCEF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D448FAD-2E1E-4B34-A80E-8B5FA6D6B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graphicEl>
                                              <a:dgm id="{6D448FAD-2E1E-4B34-A80E-8B5FA6D6B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6A2848A-B917-4618-B4FF-EF544057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graphicEl>
                                              <a:dgm id="{86A2848A-B917-4618-B4FF-EF5440579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444A0EB-E574-4CB0-A23B-E587FAB8D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graphicEl>
                                              <a:dgm id="{5444A0EB-E574-4CB0-A23B-E587FAB8D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A589088-C6BD-4A7F-9D98-4D71FE629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graphicEl>
                                              <a:dgm id="{2A589088-C6BD-4A7F-9D98-4D71FE629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Future Work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B4029-E36F-4EBD-B944-023E326B8DCB}"/>
              </a:ext>
            </a:extLst>
          </p:cNvPr>
          <p:cNvSpPr/>
          <p:nvPr/>
        </p:nvSpPr>
        <p:spPr>
          <a:xfrm>
            <a:off x="1132553" y="1951578"/>
            <a:ext cx="2152469" cy="2106137"/>
          </a:xfrm>
          <a:prstGeom prst="ellipse">
            <a:avLst/>
          </a:prstGeom>
          <a:solidFill>
            <a:srgbClr val="DC646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B820D6-F391-4478-A59F-C946C1BE0B5A}"/>
              </a:ext>
            </a:extLst>
          </p:cNvPr>
          <p:cNvSpPr/>
          <p:nvPr/>
        </p:nvSpPr>
        <p:spPr>
          <a:xfrm>
            <a:off x="3710820" y="1964207"/>
            <a:ext cx="2152469" cy="2106137"/>
          </a:xfrm>
          <a:prstGeom prst="ellipse">
            <a:avLst/>
          </a:prstGeom>
          <a:solidFill>
            <a:srgbClr val="AF6E8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E716E2-3118-4324-BC7A-0B8852A7CDAA}"/>
              </a:ext>
            </a:extLst>
          </p:cNvPr>
          <p:cNvSpPr/>
          <p:nvPr/>
        </p:nvSpPr>
        <p:spPr>
          <a:xfrm>
            <a:off x="6272760" y="1964207"/>
            <a:ext cx="2152469" cy="2106137"/>
          </a:xfrm>
          <a:prstGeom prst="ellipse">
            <a:avLst/>
          </a:prstGeom>
          <a:solidFill>
            <a:srgbClr val="0076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7C0AAE-DE7F-498B-865D-E29AE251E769}"/>
              </a:ext>
            </a:extLst>
          </p:cNvPr>
          <p:cNvSpPr/>
          <p:nvPr/>
        </p:nvSpPr>
        <p:spPr>
          <a:xfrm>
            <a:off x="8834700" y="1910898"/>
            <a:ext cx="2152469" cy="2106137"/>
          </a:xfrm>
          <a:prstGeom prst="ellipse">
            <a:avLst/>
          </a:prstGeom>
          <a:solidFill>
            <a:srgbClr val="3FA49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Target">
            <a:extLst>
              <a:ext uri="{FF2B5EF4-FFF2-40B4-BE49-F238E27FC236}">
                <a16:creationId xmlns:a16="http://schemas.microsoft.com/office/drawing/2014/main" id="{8119C263-BC27-4181-9ABB-D8EB2F3D7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9428" y="2157885"/>
            <a:ext cx="1718780" cy="1718780"/>
          </a:xfrm>
          <a:prstGeom prst="rect">
            <a:avLst/>
          </a:prstGeom>
        </p:spPr>
      </p:pic>
      <p:pic>
        <p:nvPicPr>
          <p:cNvPr id="24" name="Graphic 23" descr="Head with gears">
            <a:extLst>
              <a:ext uri="{FF2B5EF4-FFF2-40B4-BE49-F238E27FC236}">
                <a16:creationId xmlns:a16="http://schemas.microsoft.com/office/drawing/2014/main" id="{CFB3FBFB-F19E-40A8-87B3-165F78066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3219" y="2189675"/>
            <a:ext cx="1603599" cy="1603599"/>
          </a:xfrm>
          <a:prstGeom prst="rect">
            <a:avLst/>
          </a:prstGeom>
        </p:spPr>
      </p:pic>
      <p:pic>
        <p:nvPicPr>
          <p:cNvPr id="26" name="Graphic 25" descr="Scales of justice">
            <a:extLst>
              <a:ext uri="{FF2B5EF4-FFF2-40B4-BE49-F238E27FC236}">
                <a16:creationId xmlns:a16="http://schemas.microsoft.com/office/drawing/2014/main" id="{1986C079-0D67-45B9-B79D-5AF347F7A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873" y="2189675"/>
            <a:ext cx="1484243" cy="1484243"/>
          </a:xfrm>
          <a:prstGeom prst="rect">
            <a:avLst/>
          </a:prstGeom>
        </p:spPr>
      </p:pic>
      <p:pic>
        <p:nvPicPr>
          <p:cNvPr id="28" name="Graphic 27" descr="Podium">
            <a:extLst>
              <a:ext uri="{FF2B5EF4-FFF2-40B4-BE49-F238E27FC236}">
                <a16:creationId xmlns:a16="http://schemas.microsoft.com/office/drawing/2014/main" id="{604900BA-9CC3-4529-ADC6-2868B507A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60498" y="2333905"/>
            <a:ext cx="1340013" cy="1340013"/>
          </a:xfrm>
          <a:prstGeom prst="rect">
            <a:avLst/>
          </a:prstGeom>
        </p:spPr>
      </p:pic>
      <p:pic>
        <p:nvPicPr>
          <p:cNvPr id="30" name="Graphic 29" descr="Arrow: Counter-clockwise curve">
            <a:extLst>
              <a:ext uri="{FF2B5EF4-FFF2-40B4-BE49-F238E27FC236}">
                <a16:creationId xmlns:a16="http://schemas.microsoft.com/office/drawing/2014/main" id="{AA340324-A800-4111-AD39-2FDC1879BF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623290">
            <a:off x="3010479" y="3600516"/>
            <a:ext cx="914400" cy="914400"/>
          </a:xfrm>
          <a:prstGeom prst="rect">
            <a:avLst/>
          </a:prstGeom>
        </p:spPr>
      </p:pic>
      <p:pic>
        <p:nvPicPr>
          <p:cNvPr id="31" name="Graphic 30" descr="Arrow: Counter-clockwise curve">
            <a:extLst>
              <a:ext uri="{FF2B5EF4-FFF2-40B4-BE49-F238E27FC236}">
                <a16:creationId xmlns:a16="http://schemas.microsoft.com/office/drawing/2014/main" id="{C5542EA1-9CD7-44D0-BA48-01ADF8556D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623290">
            <a:off x="8150686" y="3599116"/>
            <a:ext cx="914400" cy="914400"/>
          </a:xfrm>
          <a:prstGeom prst="rect">
            <a:avLst/>
          </a:prstGeom>
        </p:spPr>
      </p:pic>
      <p:pic>
        <p:nvPicPr>
          <p:cNvPr id="34" name="Graphic 33" descr="Arrow: Clockwise curve">
            <a:extLst>
              <a:ext uri="{FF2B5EF4-FFF2-40B4-BE49-F238E27FC236}">
                <a16:creationId xmlns:a16="http://schemas.microsoft.com/office/drawing/2014/main" id="{B092EDD3-A674-4806-9D71-C8C255CE4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847741">
            <a:off x="5683488" y="1420373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D17D291-CA33-4462-9594-37CC8C4ED5A3}"/>
              </a:ext>
            </a:extLst>
          </p:cNvPr>
          <p:cNvSpPr txBox="1"/>
          <p:nvPr/>
        </p:nvSpPr>
        <p:spPr>
          <a:xfrm>
            <a:off x="1422376" y="4228654"/>
            <a:ext cx="1635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TARGETS &amp; </a:t>
            </a:r>
          </a:p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METRICS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D71BBA-1F30-4130-A8C8-8B3106192F9E}"/>
              </a:ext>
            </a:extLst>
          </p:cNvPr>
          <p:cNvSpPr txBox="1"/>
          <p:nvPr/>
        </p:nvSpPr>
        <p:spPr>
          <a:xfrm>
            <a:off x="3931249" y="4228653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CONCEPT</a:t>
            </a:r>
          </a:p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GENERATION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BBFB94-7153-4928-AD08-0F612CA4BD06}"/>
              </a:ext>
            </a:extLst>
          </p:cNvPr>
          <p:cNvSpPr txBox="1"/>
          <p:nvPr/>
        </p:nvSpPr>
        <p:spPr>
          <a:xfrm>
            <a:off x="6463431" y="4232377"/>
            <a:ext cx="1771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CONCEPT</a:t>
            </a:r>
          </a:p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23873F-22B8-41C7-B542-4D6213A7BBF9}"/>
              </a:ext>
            </a:extLst>
          </p:cNvPr>
          <p:cNvSpPr txBox="1"/>
          <p:nvPr/>
        </p:nvSpPr>
        <p:spPr>
          <a:xfrm>
            <a:off x="9136779" y="4228652"/>
            <a:ext cx="15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CONCEPT</a:t>
            </a:r>
          </a:p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SELECTION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2A7898B-B808-40BC-BF72-B4C88EF82490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Ryker Mullinix</a:t>
            </a:r>
          </a:p>
        </p:txBody>
      </p:sp>
    </p:spTree>
    <p:extLst>
      <p:ext uri="{BB962C8B-B14F-4D97-AF65-F5344CB8AC3E}">
        <p14:creationId xmlns:p14="http://schemas.microsoft.com/office/powerpoint/2010/main" val="155053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heep, grass, field&#10;&#10;Description automatically generated">
            <a:extLst>
              <a:ext uri="{FF2B5EF4-FFF2-40B4-BE49-F238E27FC236}">
                <a16:creationId xmlns:a16="http://schemas.microsoft.com/office/drawing/2014/main" id="{5BC48E43-2AA1-430B-AF90-2D3DBFD5B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7"/>
          <a:stretch/>
        </p:blipFill>
        <p:spPr>
          <a:xfrm>
            <a:off x="0" y="6451"/>
            <a:ext cx="12192000" cy="685154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4058813" y="3491072"/>
            <a:ext cx="9863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LUNAR LANDING PAYLOAD CRANE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517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1C233E-CA6B-4ACA-A4AF-F3B1EADD03E1}"/>
              </a:ext>
            </a:extLst>
          </p:cNvPr>
          <p:cNvSpPr/>
          <p:nvPr/>
        </p:nvSpPr>
        <p:spPr>
          <a:xfrm>
            <a:off x="372349" y="497108"/>
            <a:ext cx="1285339" cy="1222931"/>
          </a:xfrm>
          <a:prstGeom prst="ellipse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25" descr="User">
            <a:extLst>
              <a:ext uri="{FF2B5EF4-FFF2-40B4-BE49-F238E27FC236}">
                <a16:creationId xmlns:a16="http://schemas.microsoft.com/office/drawing/2014/main" id="{3B274E42-E43C-49EA-80BD-088977354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438" y="667901"/>
            <a:ext cx="998503" cy="1008688"/>
          </a:xfrm>
          <a:prstGeom prst="rect">
            <a:avLst/>
          </a:prstGeom>
        </p:spPr>
      </p:pic>
      <p:pic>
        <p:nvPicPr>
          <p:cNvPr id="9" name="Content Placeholder 37" descr="Quotes">
            <a:extLst>
              <a:ext uri="{FF2B5EF4-FFF2-40B4-BE49-F238E27FC236}">
                <a16:creationId xmlns:a16="http://schemas.microsoft.com/office/drawing/2014/main" id="{FA03146A-AC29-4B84-B02D-AFA80152E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349" y="624450"/>
            <a:ext cx="675941" cy="68283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99F056-41B1-460F-9D39-BBD93899D6B6}"/>
              </a:ext>
            </a:extLst>
          </p:cNvPr>
          <p:cNvGrpSpPr/>
          <p:nvPr/>
        </p:nvGrpSpPr>
        <p:grpSpPr>
          <a:xfrm>
            <a:off x="372348" y="2064686"/>
            <a:ext cx="1285339" cy="1222931"/>
            <a:chOff x="287707" y="2035767"/>
            <a:chExt cx="1285339" cy="122293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18AF87-0267-4049-88C3-20EC8360000F}"/>
                </a:ext>
              </a:extLst>
            </p:cNvPr>
            <p:cNvSpPr/>
            <p:nvPr/>
          </p:nvSpPr>
          <p:spPr>
            <a:xfrm>
              <a:off x="287707" y="2035767"/>
              <a:ext cx="1285339" cy="1222931"/>
            </a:xfrm>
            <a:prstGeom prst="ellipse">
              <a:avLst/>
            </a:prstGeom>
            <a:solidFill>
              <a:srgbClr val="AF6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Hierarchy">
              <a:hlinkClick r:id="rId8" action="ppaction://hlinksldjump"/>
              <a:extLst>
                <a:ext uri="{FF2B5EF4-FFF2-40B4-BE49-F238E27FC236}">
                  <a16:creationId xmlns:a16="http://schemas.microsoft.com/office/drawing/2014/main" id="{5F59C6D4-F495-4017-9790-C486DF699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000" y="2035767"/>
              <a:ext cx="1042751" cy="107268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92B235-5015-47BE-9238-21E9E7EF1B75}"/>
              </a:ext>
            </a:extLst>
          </p:cNvPr>
          <p:cNvGrpSpPr/>
          <p:nvPr/>
        </p:nvGrpSpPr>
        <p:grpSpPr>
          <a:xfrm>
            <a:off x="376007" y="3650572"/>
            <a:ext cx="1285339" cy="1222931"/>
            <a:chOff x="317540" y="3679416"/>
            <a:chExt cx="1285339" cy="122293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7EB839F-B25B-4F1A-9EBC-B2751315F5B4}"/>
                </a:ext>
              </a:extLst>
            </p:cNvPr>
            <p:cNvSpPr/>
            <p:nvPr/>
          </p:nvSpPr>
          <p:spPr>
            <a:xfrm>
              <a:off x="317540" y="3679416"/>
              <a:ext cx="1285339" cy="1222931"/>
            </a:xfrm>
            <a:prstGeom prst="ellipse">
              <a:avLst/>
            </a:prstGeom>
            <a:solidFill>
              <a:srgbClr val="5C9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Key">
              <a:hlinkClick r:id="rId11" action="ppaction://hlinksldjump"/>
              <a:extLst>
                <a:ext uri="{FF2B5EF4-FFF2-40B4-BE49-F238E27FC236}">
                  <a16:creationId xmlns:a16="http://schemas.microsoft.com/office/drawing/2014/main" id="{24A26AB3-40CD-474C-84FF-7C84E9955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2738623">
              <a:off x="492167" y="3822536"/>
              <a:ext cx="1019769" cy="96635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7505E1-8143-4B62-A979-0D5499C5C5AC}"/>
              </a:ext>
            </a:extLst>
          </p:cNvPr>
          <p:cNvGrpSpPr/>
          <p:nvPr/>
        </p:nvGrpSpPr>
        <p:grpSpPr>
          <a:xfrm>
            <a:off x="358573" y="5266124"/>
            <a:ext cx="1285339" cy="1222931"/>
            <a:chOff x="221468" y="5352731"/>
            <a:chExt cx="1285339" cy="122293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ECFE85-2855-47B9-8A1A-7020B7FB75A1}"/>
                </a:ext>
              </a:extLst>
            </p:cNvPr>
            <p:cNvSpPr/>
            <p:nvPr/>
          </p:nvSpPr>
          <p:spPr>
            <a:xfrm>
              <a:off x="221468" y="5352731"/>
              <a:ext cx="1285339" cy="1222931"/>
            </a:xfrm>
            <a:prstGeom prst="ellipse">
              <a:avLst/>
            </a:prstGeom>
            <a:solidFill>
              <a:srgbClr val="3FA4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Mountains">
              <a:hlinkClick r:id="rId14" action="ppaction://hlinksldjump"/>
              <a:extLst>
                <a:ext uri="{FF2B5EF4-FFF2-40B4-BE49-F238E27FC236}">
                  <a16:creationId xmlns:a16="http://schemas.microsoft.com/office/drawing/2014/main" id="{E218CD90-52ED-49F7-AEB6-A3C67E00F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75005" y="5451347"/>
              <a:ext cx="978263" cy="963390"/>
            </a:xfrm>
            <a:prstGeom prst="rect">
              <a:avLst/>
            </a:prstGeom>
          </p:spPr>
        </p:pic>
      </p:grpSp>
      <p:sp>
        <p:nvSpPr>
          <p:cNvPr id="4" name="Oval 3">
            <a:hlinkClick r:id="rId17" action="ppaction://hlinksldjump"/>
            <a:extLst>
              <a:ext uri="{FF2B5EF4-FFF2-40B4-BE49-F238E27FC236}">
                <a16:creationId xmlns:a16="http://schemas.microsoft.com/office/drawing/2014/main" id="{DDC6A2A2-7688-444E-9E19-504E84EA3157}"/>
              </a:ext>
            </a:extLst>
          </p:cNvPr>
          <p:cNvSpPr/>
          <p:nvPr/>
        </p:nvSpPr>
        <p:spPr>
          <a:xfrm>
            <a:off x="372348" y="497107"/>
            <a:ext cx="1285339" cy="12229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35CB7-5426-4982-A2AC-839CA6F93C88}"/>
              </a:ext>
            </a:extLst>
          </p:cNvPr>
          <p:cNvSpPr txBox="1"/>
          <p:nvPr/>
        </p:nvSpPr>
        <p:spPr>
          <a:xfrm>
            <a:off x="4166096" y="5701104"/>
            <a:ext cx="81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ahoma"/>
                <a:ea typeface="Tahoma"/>
                <a:cs typeface="Arial"/>
              </a:rPr>
              <a:t>Alanna Black | Jayson Dickinson | </a:t>
            </a:r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Arial"/>
              </a:rPr>
              <a:t>Christina Morrow </a:t>
            </a:r>
            <a:r>
              <a:rPr lang="en-US">
                <a:solidFill>
                  <a:schemeClr val="bg1"/>
                </a:solidFill>
                <a:latin typeface="Tahoma"/>
                <a:ea typeface="Tahoma"/>
                <a:cs typeface="Arial"/>
              </a:rPr>
              <a:t>|</a:t>
            </a:r>
            <a:r>
              <a:rPr lang="en-US" b="1">
                <a:solidFill>
                  <a:schemeClr val="bg1"/>
                </a:solidFill>
                <a:latin typeface="Tahoma"/>
                <a:ea typeface="Tahoma"/>
                <a:cs typeface="Arial"/>
              </a:rPr>
              <a:t> Ryker Mullinix</a:t>
            </a:r>
            <a:endParaRPr lang="en-US">
              <a:solidFill>
                <a:schemeClr val="bg1"/>
              </a:solidFill>
              <a:latin typeface="Tahoma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02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5C87F78-0B6E-454A-83CD-4F386855BE57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Logo&#10;&#10;Description automatically generated">
            <a:extLst>
              <a:ext uri="{FF2B5EF4-FFF2-40B4-BE49-F238E27FC236}">
                <a16:creationId xmlns:a16="http://schemas.microsoft.com/office/drawing/2014/main" id="{1D5F14DB-007A-4EAC-B7BC-FC3F1C7DC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903" y="1855812"/>
            <a:ext cx="2975224" cy="2717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E213EF-559C-40FF-911A-2C5AC3524FBF}"/>
              </a:ext>
            </a:extLst>
          </p:cNvPr>
          <p:cNvSpPr txBox="1"/>
          <p:nvPr/>
        </p:nvSpPr>
        <p:spPr>
          <a:xfrm>
            <a:off x="10523519" y="5671257"/>
            <a:ext cx="166848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 from nasa.gov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03604-8FDD-4874-A357-7F8E74CAE7A0}"/>
              </a:ext>
            </a:extLst>
          </p:cNvPr>
          <p:cNvSpPr txBox="1"/>
          <p:nvPr/>
        </p:nvSpPr>
        <p:spPr>
          <a:xfrm>
            <a:off x="1232657" y="2045111"/>
            <a:ext cx="41585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Artemis Mission Milestones: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Scheduled to Launch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Sending the next man and first woman to the moon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goal is to set up a lunar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EDE380-AFBC-4EF0-8405-0EFCAA7A755A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 - Artemis</a:t>
            </a:r>
          </a:p>
        </p:txBody>
      </p:sp>
    </p:spTree>
    <p:extLst>
      <p:ext uri="{BB962C8B-B14F-4D97-AF65-F5344CB8AC3E}">
        <p14:creationId xmlns:p14="http://schemas.microsoft.com/office/powerpoint/2010/main" val="403472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72D284-C903-4FB9-8596-9BF4DC625A60}"/>
              </a:ext>
            </a:extLst>
          </p:cNvPr>
          <p:cNvSpPr txBox="1">
            <a:spLocks/>
          </p:cNvSpPr>
          <p:nvPr/>
        </p:nvSpPr>
        <p:spPr>
          <a:xfrm>
            <a:off x="1229219" y="368694"/>
            <a:ext cx="9568881" cy="744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Team 517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810278" y="4682315"/>
            <a:ext cx="22869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Robotics &amp; </a:t>
            </a:r>
          </a:p>
          <a:p>
            <a:pPr algn="ctr"/>
            <a:r>
              <a:rPr lang="en-US" i="1">
                <a:latin typeface="Didact Gothic" panose="020B0604020202020204" charset="0"/>
              </a:rPr>
              <a:t>Controls Engineer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427DE-CE19-4AB0-8BB1-C4BDCD0C545A}"/>
              </a:ext>
            </a:extLst>
          </p:cNvPr>
          <p:cNvSpPr txBox="1"/>
          <p:nvPr/>
        </p:nvSpPr>
        <p:spPr>
          <a:xfrm>
            <a:off x="9149351" y="4682315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Materials Engineer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3408330" y="4682315"/>
            <a:ext cx="246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Project Manager &amp;</a:t>
            </a:r>
          </a:p>
          <a:p>
            <a:pPr algn="ctr"/>
            <a:r>
              <a:rPr lang="en-US" i="1">
                <a:latin typeface="Didact Gothic" panose="020B0604020202020204" charset="0"/>
              </a:rPr>
              <a:t>Fluid Dynamics Engineer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6525113" y="4681521"/>
            <a:ext cx="17135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Design &amp; Test </a:t>
            </a:r>
          </a:p>
          <a:p>
            <a:pPr algn="ctr"/>
            <a:r>
              <a:rPr lang="en-US" i="1">
                <a:latin typeface="Didact Gothic" panose="020B0604020202020204" charset="0"/>
              </a:rPr>
              <a:t>Engineer</a:t>
            </a:r>
          </a:p>
          <a:p>
            <a:endParaRPr lang="en-US">
              <a:latin typeface="Didact Gothic" panose="020B060402020202020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7073BB-9725-4AC8-A4BA-13FFDF235F17}"/>
              </a:ext>
            </a:extLst>
          </p:cNvPr>
          <p:cNvGrpSpPr/>
          <p:nvPr/>
        </p:nvGrpSpPr>
        <p:grpSpPr>
          <a:xfrm>
            <a:off x="9062456" y="2117866"/>
            <a:ext cx="2123748" cy="2491872"/>
            <a:chOff x="9062456" y="2042407"/>
            <a:chExt cx="2123748" cy="24918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808970-D602-40E8-B6D6-A9ADAB7EF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2456" y="2042407"/>
              <a:ext cx="2123748" cy="212374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01780A-30EA-4B9A-AB06-5EB65A4ECF67}"/>
                </a:ext>
              </a:extLst>
            </p:cNvPr>
            <p:cNvSpPr/>
            <p:nvPr/>
          </p:nvSpPr>
          <p:spPr>
            <a:xfrm>
              <a:off x="9062456" y="4021189"/>
              <a:ext cx="2123748" cy="513090"/>
            </a:xfrm>
            <a:prstGeom prst="rect">
              <a:avLst/>
            </a:prstGeom>
            <a:solidFill>
              <a:srgbClr val="DC6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Ryker Mullinix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37D0E-99BB-460E-9945-E377F503D68D}"/>
              </a:ext>
            </a:extLst>
          </p:cNvPr>
          <p:cNvGrpSpPr/>
          <p:nvPr/>
        </p:nvGrpSpPr>
        <p:grpSpPr>
          <a:xfrm>
            <a:off x="6263062" y="2117866"/>
            <a:ext cx="2237642" cy="2491872"/>
            <a:chOff x="6263062" y="2042407"/>
            <a:chExt cx="2237642" cy="24918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0EE6C6-C9E4-43DE-B9A1-537092B5E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3062" y="2042407"/>
              <a:ext cx="2237642" cy="2125307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D1AB2-5B11-4219-8D95-C9E216E80C7C}"/>
                </a:ext>
              </a:extLst>
            </p:cNvPr>
            <p:cNvSpPr/>
            <p:nvPr/>
          </p:nvSpPr>
          <p:spPr>
            <a:xfrm>
              <a:off x="6263062" y="4021189"/>
              <a:ext cx="2237642" cy="513090"/>
            </a:xfrm>
            <a:prstGeom prst="rect">
              <a:avLst/>
            </a:prstGeom>
            <a:solidFill>
              <a:srgbClr val="FC9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Christina Morrow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DAE3A9-180F-4135-9DDC-9965E2BE64DA}"/>
              </a:ext>
            </a:extLst>
          </p:cNvPr>
          <p:cNvGrpSpPr/>
          <p:nvPr/>
        </p:nvGrpSpPr>
        <p:grpSpPr>
          <a:xfrm>
            <a:off x="891903" y="2091644"/>
            <a:ext cx="2123909" cy="2518094"/>
            <a:chOff x="891903" y="2016185"/>
            <a:chExt cx="2123909" cy="25180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AF4DC5-69BF-4DFF-B839-E296469C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064" y="2016185"/>
              <a:ext cx="2123748" cy="2123748"/>
            </a:xfrm>
            <a:prstGeom prst="round1Rect">
              <a:avLst>
                <a:gd name="adj" fmla="val 0"/>
              </a:avLst>
            </a:prstGeom>
            <a:ln w="3810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9CD7B9-E9DE-4697-A53E-4B0E635208BD}"/>
                </a:ext>
              </a:extLst>
            </p:cNvPr>
            <p:cNvSpPr/>
            <p:nvPr/>
          </p:nvSpPr>
          <p:spPr>
            <a:xfrm>
              <a:off x="891903" y="4021189"/>
              <a:ext cx="2123748" cy="513090"/>
            </a:xfrm>
            <a:prstGeom prst="rect">
              <a:avLst/>
            </a:prstGeom>
            <a:solidFill>
              <a:srgbClr val="3A7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Alanna Black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077CAA-7525-404D-806C-B608388EE405}"/>
              </a:ext>
            </a:extLst>
          </p:cNvPr>
          <p:cNvGrpSpPr/>
          <p:nvPr/>
        </p:nvGrpSpPr>
        <p:grpSpPr>
          <a:xfrm>
            <a:off x="3577563" y="2091644"/>
            <a:ext cx="2123748" cy="2518094"/>
            <a:chOff x="3577563" y="2016185"/>
            <a:chExt cx="2123748" cy="2518094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C352BE2F-8B9A-4C2F-B846-4B69996EC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577563" y="2016185"/>
              <a:ext cx="2123748" cy="212374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E72CF6-FAF4-4509-ACCF-CA69CF36E7A2}"/>
                </a:ext>
              </a:extLst>
            </p:cNvPr>
            <p:cNvSpPr/>
            <p:nvPr/>
          </p:nvSpPr>
          <p:spPr>
            <a:xfrm>
              <a:off x="3577563" y="4021189"/>
              <a:ext cx="2123748" cy="513090"/>
            </a:xfrm>
            <a:prstGeom prst="rect">
              <a:avLst/>
            </a:prstGeom>
            <a:solidFill>
              <a:srgbClr val="3FA4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Jayson Dickinson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53C3D7A-5BB0-4A34-A4E8-7DCDA1596144}"/>
              </a:ext>
            </a:extLst>
          </p:cNvPr>
          <p:cNvSpPr/>
          <p:nvPr/>
        </p:nvSpPr>
        <p:spPr>
          <a:xfrm>
            <a:off x="3528267" y="1113681"/>
            <a:ext cx="1111170" cy="104172"/>
          </a:xfrm>
          <a:prstGeom prst="rect">
            <a:avLst/>
          </a:prstGeom>
          <a:solidFill>
            <a:srgbClr val="3A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72D08E-49FA-4B66-B017-6F3BC6C6E0A6}"/>
              </a:ext>
            </a:extLst>
          </p:cNvPr>
          <p:cNvSpPr/>
          <p:nvPr/>
        </p:nvSpPr>
        <p:spPr>
          <a:xfrm>
            <a:off x="4814986" y="1113681"/>
            <a:ext cx="1111170" cy="104172"/>
          </a:xfrm>
          <a:prstGeom prst="rect">
            <a:avLst/>
          </a:prstGeom>
          <a:solidFill>
            <a:srgbClr val="3F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96C912-CCA9-4DD1-B49F-5031A13ECBA5}"/>
              </a:ext>
            </a:extLst>
          </p:cNvPr>
          <p:cNvSpPr/>
          <p:nvPr/>
        </p:nvSpPr>
        <p:spPr>
          <a:xfrm>
            <a:off x="6101705" y="1113681"/>
            <a:ext cx="1111170" cy="104172"/>
          </a:xfrm>
          <a:prstGeom prst="rect">
            <a:avLst/>
          </a:prstGeom>
          <a:solidFill>
            <a:srgbClr val="FC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E88053-2129-43DD-B69E-68905E5801AA}"/>
              </a:ext>
            </a:extLst>
          </p:cNvPr>
          <p:cNvSpPr/>
          <p:nvPr/>
        </p:nvSpPr>
        <p:spPr>
          <a:xfrm>
            <a:off x="7388424" y="1113681"/>
            <a:ext cx="1111170" cy="104172"/>
          </a:xfrm>
          <a:prstGeom prst="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CFC01C5-B2BB-4747-8A5A-749F41606A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</p:spTree>
    <p:extLst>
      <p:ext uri="{BB962C8B-B14F-4D97-AF65-F5344CB8AC3E}">
        <p14:creationId xmlns:p14="http://schemas.microsoft.com/office/powerpoint/2010/main" val="311392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5C87F78-0B6E-454A-83CD-4F386855BE57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932D976-0104-43F6-B8EC-994E92C2D2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/>
          <a:stretch/>
        </p:blipFill>
        <p:spPr>
          <a:xfrm>
            <a:off x="4001603" y="1585767"/>
            <a:ext cx="2744517" cy="3613906"/>
          </a:xfrm>
          <a:prstGeom prst="rect">
            <a:avLst/>
          </a:prstGeom>
          <a:ln w="5715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F537FD-4EB9-4040-8D25-016501A5F1AE}"/>
              </a:ext>
            </a:extLst>
          </p:cNvPr>
          <p:cNvSpPr txBox="1"/>
          <p:nvPr/>
        </p:nvSpPr>
        <p:spPr>
          <a:xfrm>
            <a:off x="4417720" y="5272233"/>
            <a:ext cx="191228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LSMS Crane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941E306-8A5D-4085-9344-A9098F1F4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" b="773"/>
          <a:stretch/>
        </p:blipFill>
        <p:spPr>
          <a:xfrm>
            <a:off x="7058834" y="1623878"/>
            <a:ext cx="4877223" cy="3585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E213EF-559C-40FF-911A-2C5AC3524FBF}"/>
              </a:ext>
            </a:extLst>
          </p:cNvPr>
          <p:cNvSpPr txBox="1"/>
          <p:nvPr/>
        </p:nvSpPr>
        <p:spPr>
          <a:xfrm>
            <a:off x="8422981" y="5655611"/>
            <a:ext cx="376901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 and Photos from Presentation Given by Tom Jones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D949B-B031-4278-81F4-CA9321C4251D}"/>
              </a:ext>
            </a:extLst>
          </p:cNvPr>
          <p:cNvSpPr txBox="1"/>
          <p:nvPr/>
        </p:nvSpPr>
        <p:spPr>
          <a:xfrm>
            <a:off x="492101" y="1529111"/>
            <a:ext cx="324434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Tahoma"/>
                <a:ea typeface="Tahoma"/>
                <a:cs typeface="Tahoma"/>
              </a:rPr>
              <a:t>Versatile and Multi-Functional: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Precision Payload Lifting / Unloading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Large-Scale 3-D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Assembly, and Regolith Excavation and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err="1">
                <a:latin typeface="Tahoma"/>
                <a:ea typeface="Tahoma"/>
                <a:cs typeface="Tahoma"/>
              </a:rPr>
              <a:t>Astronaut</a:t>
            </a:r>
            <a:r>
              <a:rPr lang="fr-FR">
                <a:latin typeface="Tahoma"/>
                <a:ea typeface="Tahoma"/>
                <a:cs typeface="Tahoma"/>
              </a:rPr>
              <a:t> </a:t>
            </a:r>
            <a:r>
              <a:rPr lang="fr-FR" err="1">
                <a:latin typeface="Tahoma"/>
                <a:ea typeface="Tahoma"/>
                <a:cs typeface="Tahoma"/>
              </a:rPr>
              <a:t>Elevator</a:t>
            </a:r>
            <a:r>
              <a:rPr lang="fr-FR">
                <a:latin typeface="Tahoma"/>
                <a:ea typeface="Tahoma"/>
                <a:cs typeface="Tahoma"/>
              </a:rPr>
              <a:t> </a:t>
            </a:r>
            <a:endParaRPr lang="fr-F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Tahoma"/>
                <a:ea typeface="Tahoma"/>
                <a:cs typeface="Tahoma"/>
              </a:rPr>
              <a:t>Deploying Structures +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/>
                <a:ea typeface="Tahoma"/>
                <a:cs typeface="Tahoma"/>
              </a:rPr>
              <a:t>Connections, E-Beam Welding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C85D75-E67C-4A67-9EDC-3F337C12928B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 - LSMS</a:t>
            </a:r>
          </a:p>
        </p:txBody>
      </p:sp>
    </p:spTree>
    <p:extLst>
      <p:ext uri="{BB962C8B-B14F-4D97-AF65-F5344CB8AC3E}">
        <p14:creationId xmlns:p14="http://schemas.microsoft.com/office/powerpoint/2010/main" val="167184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39FE5AF-7840-4D0D-854E-EFA6E06FC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" y="1691471"/>
            <a:ext cx="5342083" cy="3901778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4E1F05A0-23AA-45B8-ACF9-2F8220827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7493"/>
            <a:ext cx="5326842" cy="3574090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F672C2CA-0613-4F08-A46D-C8D77EFC438A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3D072-4A2E-4A19-97ED-87C49480BF75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Needs (new)</a:t>
            </a:r>
          </a:p>
        </p:txBody>
      </p:sp>
    </p:spTree>
    <p:extLst>
      <p:ext uri="{BB962C8B-B14F-4D97-AF65-F5344CB8AC3E}">
        <p14:creationId xmlns:p14="http://schemas.microsoft.com/office/powerpoint/2010/main" val="784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E3F9760-C357-45B6-8A03-2AE34C2A9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8" y="1554268"/>
            <a:ext cx="5326842" cy="4206605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3EF53148-24EA-4C88-811B-61597605F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/>
          <a:stretch/>
        </p:blipFill>
        <p:spPr>
          <a:xfrm>
            <a:off x="6484224" y="1372062"/>
            <a:ext cx="5349704" cy="4543616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DAA2D33C-2500-438B-87F7-224239775BA0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D45F9-3A74-4DD1-B524-2EE8034A8046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Needs (new)</a:t>
            </a:r>
          </a:p>
        </p:txBody>
      </p:sp>
    </p:spTree>
    <p:extLst>
      <p:ext uri="{BB962C8B-B14F-4D97-AF65-F5344CB8AC3E}">
        <p14:creationId xmlns:p14="http://schemas.microsoft.com/office/powerpoint/2010/main" val="90061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113F97E-8E40-4A5C-BFB5-1C1C09C5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" y="1554268"/>
            <a:ext cx="5319221" cy="4252328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31443F-84A6-46B6-A089-02BF9CFD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40" y="1447578"/>
            <a:ext cx="5349704" cy="4465707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899ED5A7-A969-408B-A758-672EE4E61480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2F9569-C249-449F-A8C8-6AFBB6E4A714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Needs (old)</a:t>
            </a:r>
          </a:p>
        </p:txBody>
      </p:sp>
    </p:spTree>
    <p:extLst>
      <p:ext uri="{BB962C8B-B14F-4D97-AF65-F5344CB8AC3E}">
        <p14:creationId xmlns:p14="http://schemas.microsoft.com/office/powerpoint/2010/main" val="223611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AD3B3F7-9549-47EA-906C-08720AD3FB3E}"/>
              </a:ext>
            </a:extLst>
          </p:cNvPr>
          <p:cNvSpPr/>
          <p:nvPr/>
        </p:nvSpPr>
        <p:spPr>
          <a:xfrm>
            <a:off x="3591082" y="3722370"/>
            <a:ext cx="1526016" cy="83632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9317EC-2AC2-47D4-BD54-5E3421AABEE9}"/>
              </a:ext>
            </a:extLst>
          </p:cNvPr>
          <p:cNvGrpSpPr/>
          <p:nvPr/>
        </p:nvGrpSpPr>
        <p:grpSpPr>
          <a:xfrm>
            <a:off x="4354090" y="2750521"/>
            <a:ext cx="1510347" cy="794742"/>
            <a:chOff x="3940949" y="2031421"/>
            <a:chExt cx="2289165" cy="15286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5A3D76-A152-4A8D-91EB-467A023753EF}"/>
                </a:ext>
              </a:extLst>
            </p:cNvPr>
            <p:cNvSpPr/>
            <p:nvPr/>
          </p:nvSpPr>
          <p:spPr>
            <a:xfrm>
              <a:off x="4612640" y="2031421"/>
              <a:ext cx="889579" cy="1250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8E1954-CCBF-49FF-8C33-B295E9E9BA23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D45F9-3A74-4DD1-B524-2EE8034A8046}"/>
              </a:ext>
            </a:extLst>
          </p:cNvPr>
          <p:cNvSpPr txBox="1">
            <a:spLocks/>
          </p:cNvSpPr>
          <p:nvPr/>
        </p:nvSpPr>
        <p:spPr>
          <a:xfrm>
            <a:off x="1400181" y="200139"/>
            <a:ext cx="9741951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 – SAE 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EAD2C-FA86-41E0-8F2D-C892CB550743}"/>
              </a:ext>
            </a:extLst>
          </p:cNvPr>
          <p:cNvSpPr/>
          <p:nvPr/>
        </p:nvSpPr>
        <p:spPr>
          <a:xfrm>
            <a:off x="4246964" y="3722370"/>
            <a:ext cx="889579" cy="186167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C1B8E-7C31-4DDF-AEB2-B42C403F8504}"/>
              </a:ext>
            </a:extLst>
          </p:cNvPr>
          <p:cNvGrpSpPr/>
          <p:nvPr/>
        </p:nvGrpSpPr>
        <p:grpSpPr>
          <a:xfrm>
            <a:off x="3598256" y="2135709"/>
            <a:ext cx="2266183" cy="884358"/>
            <a:chOff x="3940949" y="1495444"/>
            <a:chExt cx="2289165" cy="20646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5F1B1-2353-4140-858D-1CB77D850C6E}"/>
                </a:ext>
              </a:extLst>
            </p:cNvPr>
            <p:cNvSpPr/>
            <p:nvPr/>
          </p:nvSpPr>
          <p:spPr>
            <a:xfrm>
              <a:off x="4684038" y="1495444"/>
              <a:ext cx="807202" cy="1786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62722C-BF62-4D6D-A8C4-AB034717B246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 descr="Arrow: Counter-clockwise curve">
            <a:extLst>
              <a:ext uri="{FF2B5EF4-FFF2-40B4-BE49-F238E27FC236}">
                <a16:creationId xmlns:a16="http://schemas.microsoft.com/office/drawing/2014/main" id="{C5A269AD-4344-415E-AB8C-4503A8BF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783915">
            <a:off x="5954095" y="3359448"/>
            <a:ext cx="1267381" cy="12673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2EAF22D-DF9D-4BAC-996A-7D7AC7365A3C}"/>
              </a:ext>
            </a:extLst>
          </p:cNvPr>
          <p:cNvGrpSpPr/>
          <p:nvPr/>
        </p:nvGrpSpPr>
        <p:grpSpPr>
          <a:xfrm>
            <a:off x="7405085" y="1135269"/>
            <a:ext cx="3135914" cy="4743695"/>
            <a:chOff x="7598125" y="1121091"/>
            <a:chExt cx="3135914" cy="4743695"/>
          </a:xfrm>
        </p:grpSpPr>
        <p:pic>
          <p:nvPicPr>
            <p:cNvPr id="24" name="Picture 23" descr="A close up of a green screen&#10;&#10;Description automatically generated">
              <a:extLst>
                <a:ext uri="{FF2B5EF4-FFF2-40B4-BE49-F238E27FC236}">
                  <a16:creationId xmlns:a16="http://schemas.microsoft.com/office/drawing/2014/main" id="{D5D7618C-A5A2-4BA7-8864-D0A13DE28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68" t="12309"/>
            <a:stretch/>
          </p:blipFill>
          <p:spPr>
            <a:xfrm>
              <a:off x="7598125" y="1121091"/>
              <a:ext cx="3081164" cy="474369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A390F-F298-46B3-8960-2C8726C0F35A}"/>
                </a:ext>
              </a:extLst>
            </p:cNvPr>
            <p:cNvSpPr/>
            <p:nvPr/>
          </p:nvSpPr>
          <p:spPr>
            <a:xfrm>
              <a:off x="7604256" y="1180645"/>
              <a:ext cx="976306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F80DB4-77C7-4D9D-8418-D43A97E9A338}"/>
                </a:ext>
              </a:extLst>
            </p:cNvPr>
            <p:cNvSpPr/>
            <p:nvPr/>
          </p:nvSpPr>
          <p:spPr>
            <a:xfrm>
              <a:off x="9660604" y="1180646"/>
              <a:ext cx="1073435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BA068D7-1095-48DB-A18B-7B8C2E4B5DCA}"/>
              </a:ext>
            </a:extLst>
          </p:cNvPr>
          <p:cNvSpPr/>
          <p:nvPr/>
        </p:nvSpPr>
        <p:spPr>
          <a:xfrm>
            <a:off x="7401279" y="2481969"/>
            <a:ext cx="976306" cy="70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C0504-D3C6-4DB9-B6A5-C4E2C618E700}"/>
              </a:ext>
            </a:extLst>
          </p:cNvPr>
          <p:cNvSpPr/>
          <p:nvPr/>
        </p:nvSpPr>
        <p:spPr>
          <a:xfrm>
            <a:off x="9467563" y="3429000"/>
            <a:ext cx="1073435" cy="244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D7079-E290-44EF-9F93-A1DF22BD1AFE}"/>
              </a:ext>
            </a:extLst>
          </p:cNvPr>
          <p:cNvSpPr/>
          <p:nvPr/>
        </p:nvSpPr>
        <p:spPr>
          <a:xfrm>
            <a:off x="7370245" y="4635149"/>
            <a:ext cx="1073435" cy="122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green screen&#10;&#10;Description automatically generated">
            <a:extLst>
              <a:ext uri="{FF2B5EF4-FFF2-40B4-BE49-F238E27FC236}">
                <a16:creationId xmlns:a16="http://schemas.microsoft.com/office/drawing/2014/main" id="{5D483187-EA06-4DDC-90EC-DE8D6B2A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8" y="1609504"/>
            <a:ext cx="5202643" cy="3866729"/>
          </a:xfrm>
          <a:prstGeom prst="rect">
            <a:avLst/>
          </a:prstGeom>
        </p:spPr>
      </p:pic>
      <p:sp>
        <p:nvSpPr>
          <p:cNvPr id="42" name="Rectangle 41">
            <a:hlinkClick r:id="rId6" action="ppaction://hlinksldjump"/>
            <a:extLst>
              <a:ext uri="{FF2B5EF4-FFF2-40B4-BE49-F238E27FC236}">
                <a16:creationId xmlns:a16="http://schemas.microsoft.com/office/drawing/2014/main" id="{81115817-7B29-4AA9-A72A-11A68EEDEE06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0F52E29-0B0B-41FD-B739-906C18179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69266"/>
            <a:ext cx="5507567" cy="4112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773DE-B5A9-4E3A-9605-4C8977872E2D}"/>
              </a:ext>
            </a:extLst>
          </p:cNvPr>
          <p:cNvSpPr txBox="1"/>
          <p:nvPr/>
        </p:nvSpPr>
        <p:spPr>
          <a:xfrm>
            <a:off x="2194791" y="1753346"/>
            <a:ext cx="222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Cross Reference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4AFB-32D9-4238-A2F3-97E198CDB4EC}"/>
              </a:ext>
            </a:extLst>
          </p:cNvPr>
          <p:cNvSpPr txBox="1"/>
          <p:nvPr/>
        </p:nvSpPr>
        <p:spPr>
          <a:xfrm>
            <a:off x="8026027" y="5488734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Hierarchy Flow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71223-B469-4891-8C92-3BE81EC0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" y="2122678"/>
            <a:ext cx="6153792" cy="278843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B6EC8EBF-3F85-4795-81FA-E1D77A22B6AF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F5AB35-AD38-47A1-B028-7200C6F0001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 (new)</a:t>
            </a:r>
          </a:p>
        </p:txBody>
      </p:sp>
    </p:spTree>
    <p:extLst>
      <p:ext uri="{BB962C8B-B14F-4D97-AF65-F5344CB8AC3E}">
        <p14:creationId xmlns:p14="http://schemas.microsoft.com/office/powerpoint/2010/main" val="2154245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5" descr="Graphical user interface, diagram, website&#10;&#10;Description automatically generated">
            <a:extLst>
              <a:ext uri="{FF2B5EF4-FFF2-40B4-BE49-F238E27FC236}">
                <a16:creationId xmlns:a16="http://schemas.microsoft.com/office/drawing/2014/main" id="{F0F52E29-0B0B-41FD-B739-906C1817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46" y="1187724"/>
            <a:ext cx="4498094" cy="4681821"/>
          </a:xfrm>
          <a:prstGeom prst="rect">
            <a:avLst/>
          </a:prstGeom>
        </p:spPr>
      </p:pic>
      <p:pic>
        <p:nvPicPr>
          <p:cNvPr id="6" name="Picture 8" descr="Table&#10;&#10;Description automatically generated">
            <a:extLst>
              <a:ext uri="{FF2B5EF4-FFF2-40B4-BE49-F238E27FC236}">
                <a16:creationId xmlns:a16="http://schemas.microsoft.com/office/drawing/2014/main" id="{D589F77B-C8BD-483A-90D1-F43D1E2BB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22" y="2245630"/>
            <a:ext cx="5855028" cy="2913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773DE-B5A9-4E3A-9605-4C8977872E2D}"/>
              </a:ext>
            </a:extLst>
          </p:cNvPr>
          <p:cNvSpPr txBox="1"/>
          <p:nvPr/>
        </p:nvSpPr>
        <p:spPr>
          <a:xfrm>
            <a:off x="2399360" y="1844916"/>
            <a:ext cx="222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Cross Reference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4AFB-32D9-4238-A2F3-97E198CDB4EC}"/>
              </a:ext>
            </a:extLst>
          </p:cNvPr>
          <p:cNvSpPr txBox="1"/>
          <p:nvPr/>
        </p:nvSpPr>
        <p:spPr>
          <a:xfrm>
            <a:off x="7829382" y="5515024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Hierarchy Flow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228D9AAB-BE63-468A-8565-F5DC36784B83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42407E-86D2-4271-B8EC-F47DA414C75E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 (old)</a:t>
            </a:r>
          </a:p>
        </p:txBody>
      </p:sp>
    </p:spTree>
    <p:extLst>
      <p:ext uri="{BB962C8B-B14F-4D97-AF65-F5344CB8AC3E}">
        <p14:creationId xmlns:p14="http://schemas.microsoft.com/office/powerpoint/2010/main" val="92139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C3169-89CC-4FC8-B1B0-7F3A2E0DC773}"/>
              </a:ext>
            </a:extLst>
          </p:cNvPr>
          <p:cNvSpPr/>
          <p:nvPr/>
        </p:nvSpPr>
        <p:spPr>
          <a:xfrm rot="16200000">
            <a:off x="8786351" y="4817123"/>
            <a:ext cx="476641" cy="1258529"/>
          </a:xfrm>
          <a:prstGeom prst="rect">
            <a:avLst/>
          </a:prstGeom>
          <a:solidFill>
            <a:srgbClr val="B7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3889C-78B7-4695-938F-D5FFD68EDEE3}"/>
              </a:ext>
            </a:extLst>
          </p:cNvPr>
          <p:cNvSpPr/>
          <p:nvPr/>
        </p:nvSpPr>
        <p:spPr>
          <a:xfrm rot="16200000">
            <a:off x="8801388" y="4093450"/>
            <a:ext cx="476641" cy="1248503"/>
          </a:xfrm>
          <a:prstGeom prst="rect">
            <a:avLst/>
          </a:prstGeom>
          <a:solidFill>
            <a:srgbClr val="86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C2226-21CC-4166-926E-25BB7F334548}"/>
              </a:ext>
            </a:extLst>
          </p:cNvPr>
          <p:cNvSpPr/>
          <p:nvPr/>
        </p:nvSpPr>
        <p:spPr>
          <a:xfrm rot="16200000">
            <a:off x="8806397" y="2615026"/>
            <a:ext cx="476641" cy="1258529"/>
          </a:xfrm>
          <a:prstGeom prst="rect">
            <a:avLst/>
          </a:prstGeom>
          <a:solidFill>
            <a:srgbClr val="3A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E9E93-B79C-46EA-9A0A-462F9F0C3884}"/>
              </a:ext>
            </a:extLst>
          </p:cNvPr>
          <p:cNvSpPr/>
          <p:nvPr/>
        </p:nvSpPr>
        <p:spPr>
          <a:xfrm rot="16200000">
            <a:off x="8786348" y="3353807"/>
            <a:ext cx="466615" cy="1248503"/>
          </a:xfrm>
          <a:prstGeom prst="rect">
            <a:avLst/>
          </a:prstGeom>
          <a:solidFill>
            <a:srgbClr val="5C9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65D519-42DA-4D8B-99BC-A07BF88F2775}"/>
              </a:ext>
            </a:extLst>
          </p:cNvPr>
          <p:cNvSpPr/>
          <p:nvPr/>
        </p:nvSpPr>
        <p:spPr>
          <a:xfrm rot="16200000">
            <a:off x="8801343" y="1820950"/>
            <a:ext cx="456589" cy="1268555"/>
          </a:xfrm>
          <a:prstGeom prst="rect">
            <a:avLst/>
          </a:prstGeom>
          <a:solidFill>
            <a:srgbClr val="1F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3641DD-5C9D-4296-B82A-5F77516D7008}"/>
              </a:ext>
            </a:extLst>
          </p:cNvPr>
          <p:cNvSpPr/>
          <p:nvPr/>
        </p:nvSpPr>
        <p:spPr>
          <a:xfrm rot="16200000">
            <a:off x="8796371" y="1085335"/>
            <a:ext cx="456589" cy="1258529"/>
          </a:xfrm>
          <a:prstGeom prst="rect">
            <a:avLst/>
          </a:prstGeom>
          <a:solidFill>
            <a:srgbClr val="0C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3B40A35-5FE5-43A5-80E5-5C109EF29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22" y="1472947"/>
            <a:ext cx="4229529" cy="42295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6A5BD5-17E1-401A-B3D9-0CF6F20D69BD}"/>
              </a:ext>
            </a:extLst>
          </p:cNvPr>
          <p:cNvSpPr/>
          <p:nvPr/>
        </p:nvSpPr>
        <p:spPr>
          <a:xfrm rot="5400000">
            <a:off x="7300854" y="1187749"/>
            <a:ext cx="471241" cy="1041638"/>
          </a:xfrm>
          <a:prstGeom prst="rect">
            <a:avLst/>
          </a:prstGeom>
          <a:solidFill>
            <a:srgbClr val="EBD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D3168B-8A83-4289-9927-C6EC933AA223}"/>
              </a:ext>
            </a:extLst>
          </p:cNvPr>
          <p:cNvSpPr/>
          <p:nvPr/>
        </p:nvSpPr>
        <p:spPr>
          <a:xfrm rot="5400000">
            <a:off x="7300854" y="1944894"/>
            <a:ext cx="471241" cy="1041638"/>
          </a:xfrm>
          <a:prstGeom prst="rect">
            <a:avLst/>
          </a:prstGeom>
          <a:solidFill>
            <a:srgbClr val="FC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6E7BBB-943C-413A-8102-720D358F281E}"/>
              </a:ext>
            </a:extLst>
          </p:cNvPr>
          <p:cNvSpPr/>
          <p:nvPr/>
        </p:nvSpPr>
        <p:spPr>
          <a:xfrm rot="5400000">
            <a:off x="7300855" y="2698947"/>
            <a:ext cx="471241" cy="1041638"/>
          </a:xfrm>
          <a:prstGeom prst="rect">
            <a:avLst/>
          </a:prstGeom>
          <a:solidFill>
            <a:srgbClr val="DC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29E174-53EA-4819-8BEF-80C60AD70E8A}"/>
              </a:ext>
            </a:extLst>
          </p:cNvPr>
          <p:cNvSpPr/>
          <p:nvPr/>
        </p:nvSpPr>
        <p:spPr>
          <a:xfrm rot="5400000">
            <a:off x="7300856" y="3456093"/>
            <a:ext cx="471241" cy="1041638"/>
          </a:xfrm>
          <a:prstGeom prst="rect">
            <a:avLst/>
          </a:prstGeom>
          <a:solidFill>
            <a:srgbClr val="AF6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AABED5-FC1A-4A79-9668-D1B4FC0B8C11}"/>
              </a:ext>
            </a:extLst>
          </p:cNvPr>
          <p:cNvSpPr/>
          <p:nvPr/>
        </p:nvSpPr>
        <p:spPr>
          <a:xfrm rot="5400000">
            <a:off x="7300856" y="4194805"/>
            <a:ext cx="471241" cy="1041638"/>
          </a:xfrm>
          <a:prstGeom prst="rect">
            <a:avLst/>
          </a:prstGeom>
          <a:solidFill>
            <a:srgbClr val="007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DB9F3D-A0EB-47A9-815F-DDA1829123F1}"/>
              </a:ext>
            </a:extLst>
          </p:cNvPr>
          <p:cNvSpPr/>
          <p:nvPr/>
        </p:nvSpPr>
        <p:spPr>
          <a:xfrm rot="5400000">
            <a:off x="7300857" y="4933516"/>
            <a:ext cx="471241" cy="1041638"/>
          </a:xfrm>
          <a:prstGeom prst="rect">
            <a:avLst/>
          </a:prstGeom>
          <a:solidFill>
            <a:srgbClr val="3F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355CD5-1C99-4416-935E-D6FF5D640BB1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Palette</a:t>
            </a:r>
          </a:p>
        </p:txBody>
      </p:sp>
    </p:spTree>
    <p:extLst>
      <p:ext uri="{BB962C8B-B14F-4D97-AF65-F5344CB8AC3E}">
        <p14:creationId xmlns:p14="http://schemas.microsoft.com/office/powerpoint/2010/main" val="12464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97681-A14C-49BF-8E21-C8D6BC6D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3A269FC-B06F-4FBE-97E6-FFF0F6A3676A}"/>
              </a:ext>
            </a:extLst>
          </p:cNvPr>
          <p:cNvCxnSpPr>
            <a:cxnSpLocks/>
          </p:cNvCxnSpPr>
          <p:nvPr/>
        </p:nvCxnSpPr>
        <p:spPr>
          <a:xfrm>
            <a:off x="958236" y="4045989"/>
            <a:ext cx="0" cy="1503681"/>
          </a:xfrm>
          <a:prstGeom prst="straightConnector1">
            <a:avLst/>
          </a:prstGeom>
          <a:ln w="28575">
            <a:solidFill>
              <a:srgbClr val="00769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3B9C46A-90D1-414B-9DAD-8CAEF9FFC764}"/>
              </a:ext>
            </a:extLst>
          </p:cNvPr>
          <p:cNvSpPr txBox="1"/>
          <p:nvPr/>
        </p:nvSpPr>
        <p:spPr>
          <a:xfrm>
            <a:off x="977540" y="4613163"/>
            <a:ext cx="56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4m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5F9017A-6B19-4059-974A-8342BDDCB8A5}"/>
              </a:ext>
            </a:extLst>
          </p:cNvPr>
          <p:cNvGrpSpPr>
            <a:grpSpLocks noChangeAspect="1"/>
          </p:cNvGrpSpPr>
          <p:nvPr/>
        </p:nvGrpSpPr>
        <p:grpSpPr>
          <a:xfrm>
            <a:off x="7420451" y="3850054"/>
            <a:ext cx="2015319" cy="1650359"/>
            <a:chOff x="6595481" y="1587776"/>
            <a:chExt cx="2963950" cy="242719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ABB8D00-DA81-4A70-AA0A-881F9A2E0F71}"/>
                </a:ext>
              </a:extLst>
            </p:cNvPr>
            <p:cNvSpPr/>
            <p:nvPr/>
          </p:nvSpPr>
          <p:spPr>
            <a:xfrm rot="3475009">
              <a:off x="6717554" y="1859728"/>
              <a:ext cx="45719" cy="2898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A8ECD4C-A1F7-4619-AB4F-70BAD76714E9}"/>
                </a:ext>
              </a:extLst>
            </p:cNvPr>
            <p:cNvSpPr/>
            <p:nvPr/>
          </p:nvSpPr>
          <p:spPr>
            <a:xfrm rot="7564731">
              <a:off x="6931663" y="1867366"/>
              <a:ext cx="45719" cy="2898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F98D0F2-7AA5-4423-9F7F-420DE0419C0F}"/>
                </a:ext>
              </a:extLst>
            </p:cNvPr>
            <p:cNvCxnSpPr>
              <a:cxnSpLocks/>
              <a:stCxn id="101" idx="0"/>
            </p:cNvCxnSpPr>
            <p:nvPr/>
          </p:nvCxnSpPr>
          <p:spPr>
            <a:xfrm flipH="1" flipV="1">
              <a:off x="9084222" y="2190069"/>
              <a:ext cx="249312" cy="14108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84E395-DDA7-4C04-B70B-6709E82C8C04}"/>
                </a:ext>
              </a:extLst>
            </p:cNvPr>
            <p:cNvSpPr/>
            <p:nvPr/>
          </p:nvSpPr>
          <p:spPr>
            <a:xfrm rot="5565177">
              <a:off x="7180722" y="1513323"/>
              <a:ext cx="45719" cy="11733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BFD729-53F0-4B67-9676-67CDFE5AA202}"/>
                </a:ext>
              </a:extLst>
            </p:cNvPr>
            <p:cNvSpPr/>
            <p:nvPr/>
          </p:nvSpPr>
          <p:spPr>
            <a:xfrm flipH="1">
              <a:off x="8678544" y="3896854"/>
              <a:ext cx="795781" cy="1181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F670E88-1943-4788-9099-2E4687DE53EA}"/>
                </a:ext>
              </a:extLst>
            </p:cNvPr>
            <p:cNvSpPr/>
            <p:nvPr/>
          </p:nvSpPr>
          <p:spPr>
            <a:xfrm flipH="1">
              <a:off x="8956766" y="3758927"/>
              <a:ext cx="253559" cy="1181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0B219577-645A-4CBE-B586-4094CC9494E3}"/>
                </a:ext>
              </a:extLst>
            </p:cNvPr>
            <p:cNvSpPr/>
            <p:nvPr/>
          </p:nvSpPr>
          <p:spPr>
            <a:xfrm rot="5400000">
              <a:off x="9227962" y="3538023"/>
              <a:ext cx="54794" cy="3436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4E57CF8-C910-4428-A009-08C5DCFF38DD}"/>
                </a:ext>
              </a:extLst>
            </p:cNvPr>
            <p:cNvSpPr/>
            <p:nvPr/>
          </p:nvSpPr>
          <p:spPr>
            <a:xfrm rot="6784575" flipH="1">
              <a:off x="9289675" y="1934460"/>
              <a:ext cx="45719" cy="4937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1B949B-54A4-4CD4-B7C9-8A364CA61137}"/>
                </a:ext>
              </a:extLst>
            </p:cNvPr>
            <p:cNvSpPr/>
            <p:nvPr/>
          </p:nvSpPr>
          <p:spPr>
            <a:xfrm rot="4695926" flipH="1">
              <a:off x="9285496" y="1775304"/>
              <a:ext cx="61516" cy="4739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DF7AFE7-FBD2-4DDB-B95A-F8F378C91AF0}"/>
                </a:ext>
              </a:extLst>
            </p:cNvPr>
            <p:cNvSpPr/>
            <p:nvPr/>
          </p:nvSpPr>
          <p:spPr>
            <a:xfrm flipH="1">
              <a:off x="9025853" y="3837793"/>
              <a:ext cx="101159" cy="1181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50188D9D-1833-498D-BD54-C0ABBBAF91D6}"/>
                </a:ext>
              </a:extLst>
            </p:cNvPr>
            <p:cNvSpPr/>
            <p:nvPr/>
          </p:nvSpPr>
          <p:spPr>
            <a:xfrm>
              <a:off x="9282955" y="3600961"/>
              <a:ext cx="101158" cy="1962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C5EF678-A67B-41F8-A198-5CFF5B013BA3}"/>
                </a:ext>
              </a:extLst>
            </p:cNvPr>
            <p:cNvCxnSpPr>
              <a:cxnSpLocks/>
              <a:endCxn id="101" idx="3"/>
            </p:cNvCxnSpPr>
            <p:nvPr/>
          </p:nvCxnSpPr>
          <p:spPr>
            <a:xfrm flipH="1">
              <a:off x="9384113" y="2267443"/>
              <a:ext cx="140868" cy="14316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ACB0D07-0AA8-45EB-B68F-04E40090476D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 flipH="1">
              <a:off x="9520263" y="1964099"/>
              <a:ext cx="28032" cy="335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59B042-7733-4D17-A2F6-D3871F56691B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 flipH="1" flipV="1">
              <a:off x="9041366" y="1588696"/>
              <a:ext cx="500588" cy="355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A54DA38-6F7E-4B8C-A566-F79B6C44C301}"/>
                </a:ext>
              </a:extLst>
            </p:cNvPr>
            <p:cNvSpPr/>
            <p:nvPr/>
          </p:nvSpPr>
          <p:spPr>
            <a:xfrm rot="21297001" flipH="1">
              <a:off x="9031469" y="1587776"/>
              <a:ext cx="61516" cy="4739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B79165B-C482-42AB-B02C-9D6ACB47E1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62594" y="1674406"/>
              <a:ext cx="1108055" cy="374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3F36095-3F8A-4556-AFB3-6322245D126B}"/>
                </a:ext>
              </a:extLst>
            </p:cNvPr>
            <p:cNvSpPr/>
            <p:nvPr/>
          </p:nvSpPr>
          <p:spPr>
            <a:xfrm rot="21297001" flipH="1">
              <a:off x="7760101" y="1671317"/>
              <a:ext cx="61516" cy="4739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628FA2E-CD4F-4D62-B01C-C45C4FEF6BE9}"/>
                </a:ext>
              </a:extLst>
            </p:cNvPr>
            <p:cNvCxnSpPr>
              <a:cxnSpLocks/>
              <a:stCxn id="90" idx="3"/>
            </p:cNvCxnSpPr>
            <p:nvPr/>
          </p:nvCxnSpPr>
          <p:spPr>
            <a:xfrm flipH="1" flipV="1">
              <a:off x="8870650" y="2044256"/>
              <a:ext cx="86116" cy="1773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C4745BD-0799-4086-9032-02B2BB038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185" y="2021254"/>
              <a:ext cx="106051" cy="118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1C973C-1212-4745-9E0E-B763B3EBF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3924" y="1684417"/>
              <a:ext cx="964747" cy="379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7443C6-290F-492F-96F6-AB5642506C00}"/>
                </a:ext>
              </a:extLst>
            </p:cNvPr>
            <p:cNvSpPr/>
            <p:nvPr/>
          </p:nvSpPr>
          <p:spPr>
            <a:xfrm flipH="1">
              <a:off x="9053575" y="2039492"/>
              <a:ext cx="47155" cy="17766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59C496C-2C16-41E3-9D02-801862CED01D}"/>
                </a:ext>
              </a:extLst>
            </p:cNvPr>
            <p:cNvSpPr/>
            <p:nvPr/>
          </p:nvSpPr>
          <p:spPr>
            <a:xfrm rot="5213209" flipH="1">
              <a:off x="8421413" y="1434044"/>
              <a:ext cx="47156" cy="13079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398EF68-0BCC-4ED6-8747-9B60C4CDF07F}"/>
                </a:ext>
              </a:extLst>
            </p:cNvPr>
            <p:cNvSpPr/>
            <p:nvPr/>
          </p:nvSpPr>
          <p:spPr>
            <a:xfrm rot="3559019" flipH="1">
              <a:off x="7912427" y="1867196"/>
              <a:ext cx="45719" cy="3081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99B1E68-8011-4896-AD02-197324F669F2}"/>
                </a:ext>
              </a:extLst>
            </p:cNvPr>
            <p:cNvCxnSpPr>
              <a:cxnSpLocks/>
              <a:stCxn id="136" idx="3"/>
              <a:endCxn id="116" idx="1"/>
            </p:cNvCxnSpPr>
            <p:nvPr/>
          </p:nvCxnSpPr>
          <p:spPr>
            <a:xfrm flipH="1" flipV="1">
              <a:off x="7821498" y="1905605"/>
              <a:ext cx="102123" cy="95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0028E8-D11A-45C5-A048-A6291B9E8441}"/>
              </a:ext>
            </a:extLst>
          </p:cNvPr>
          <p:cNvGrpSpPr/>
          <p:nvPr/>
        </p:nvGrpSpPr>
        <p:grpSpPr>
          <a:xfrm>
            <a:off x="10255389" y="4943860"/>
            <a:ext cx="534163" cy="556553"/>
            <a:chOff x="10255389" y="4943860"/>
            <a:chExt cx="534163" cy="556553"/>
          </a:xfrm>
        </p:grpSpPr>
        <p:pic>
          <p:nvPicPr>
            <p:cNvPr id="7" name="Content Placeholder 63" descr="Man">
              <a:extLst>
                <a:ext uri="{FF2B5EF4-FFF2-40B4-BE49-F238E27FC236}">
                  <a16:creationId xmlns:a16="http://schemas.microsoft.com/office/drawing/2014/main" id="{7321BF96-B7C1-4506-BE9D-FE937DA4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55389" y="4966250"/>
              <a:ext cx="534163" cy="53416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AD9B57A-F3B2-4B87-A0A1-AA4C08D98787}"/>
                </a:ext>
              </a:extLst>
            </p:cNvPr>
            <p:cNvSpPr/>
            <p:nvPr/>
          </p:nvSpPr>
          <p:spPr>
            <a:xfrm>
              <a:off x="10450360" y="4943860"/>
              <a:ext cx="144332" cy="1391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42FE82-7D34-4BEB-8BE6-4150F9FF5773}"/>
              </a:ext>
            </a:extLst>
          </p:cNvPr>
          <p:cNvGrpSpPr>
            <a:grpSpLocks noChangeAspect="1"/>
          </p:cNvGrpSpPr>
          <p:nvPr/>
        </p:nvGrpSpPr>
        <p:grpSpPr>
          <a:xfrm>
            <a:off x="4656755" y="4836003"/>
            <a:ext cx="2221772" cy="713667"/>
            <a:chOff x="7366469" y="4745481"/>
            <a:chExt cx="3191554" cy="10251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BACF4E5-A109-4F45-9382-6B5FDAE827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66469" y="4745481"/>
              <a:ext cx="3191554" cy="1025173"/>
              <a:chOff x="7752885" y="5195074"/>
              <a:chExt cx="1201313" cy="38587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8DE4796-2160-4EDA-8CCA-845AC34956DE}"/>
                  </a:ext>
                </a:extLst>
              </p:cNvPr>
              <p:cNvSpPr/>
              <p:nvPr/>
            </p:nvSpPr>
            <p:spPr>
              <a:xfrm>
                <a:off x="7752885" y="5225275"/>
                <a:ext cx="189572" cy="2174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860A80C-634F-4236-90DA-63700E2A8F2A}"/>
                  </a:ext>
                </a:extLst>
              </p:cNvPr>
              <p:cNvSpPr/>
              <p:nvPr/>
            </p:nvSpPr>
            <p:spPr>
              <a:xfrm rot="5400000">
                <a:off x="7931770" y="5236891"/>
                <a:ext cx="170985" cy="87351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30D6B3C6-FC88-487D-91CF-5B2509978EB1}"/>
                  </a:ext>
                </a:extLst>
              </p:cNvPr>
              <p:cNvSpPr/>
              <p:nvPr/>
            </p:nvSpPr>
            <p:spPr>
              <a:xfrm rot="5400000">
                <a:off x="8359233" y="5236891"/>
                <a:ext cx="170985" cy="87351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6C185EEB-4C5C-4C24-B85A-28A643A7D69E}"/>
                  </a:ext>
                </a:extLst>
              </p:cNvPr>
              <p:cNvSpPr/>
              <p:nvPr/>
            </p:nvSpPr>
            <p:spPr>
              <a:xfrm rot="5400000">
                <a:off x="8749526" y="5236891"/>
                <a:ext cx="170985" cy="87351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69A712A-5BA9-4C3C-A53A-F846F8517862}"/>
                  </a:ext>
                </a:extLst>
              </p:cNvPr>
              <p:cNvSpPr/>
              <p:nvPr/>
            </p:nvSpPr>
            <p:spPr>
              <a:xfrm>
                <a:off x="7943385" y="5360020"/>
                <a:ext cx="988741" cy="9664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B2674FE7-854D-47BF-92F8-C1EC4391C722}"/>
                  </a:ext>
                </a:extLst>
              </p:cNvPr>
              <p:cNvSpPr/>
              <p:nvPr/>
            </p:nvSpPr>
            <p:spPr>
              <a:xfrm>
                <a:off x="7872529" y="5317040"/>
                <a:ext cx="263913" cy="263913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Circle: Hollow 103">
                <a:extLst>
                  <a:ext uri="{FF2B5EF4-FFF2-40B4-BE49-F238E27FC236}">
                    <a16:creationId xmlns:a16="http://schemas.microsoft.com/office/drawing/2014/main" id="{07CAC24D-D486-4DD0-A461-F6768AB417DD}"/>
                  </a:ext>
                </a:extLst>
              </p:cNvPr>
              <p:cNvSpPr/>
              <p:nvPr/>
            </p:nvSpPr>
            <p:spPr>
              <a:xfrm>
                <a:off x="8299992" y="5317040"/>
                <a:ext cx="263913" cy="263913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Circle: Hollow 104">
                <a:extLst>
                  <a:ext uri="{FF2B5EF4-FFF2-40B4-BE49-F238E27FC236}">
                    <a16:creationId xmlns:a16="http://schemas.microsoft.com/office/drawing/2014/main" id="{BE329FC8-38F3-4748-B97C-64BA408EA6FC}"/>
                  </a:ext>
                </a:extLst>
              </p:cNvPr>
              <p:cNvSpPr/>
              <p:nvPr/>
            </p:nvSpPr>
            <p:spPr>
              <a:xfrm>
                <a:off x="8690285" y="5317039"/>
                <a:ext cx="263913" cy="263913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544CB6B-BC99-42CF-876E-E313BE98DCE2}"/>
                  </a:ext>
                </a:extLst>
              </p:cNvPr>
              <p:cNvCxnSpPr/>
              <p:nvPr/>
            </p:nvCxnSpPr>
            <p:spPr>
              <a:xfrm flipH="1" flipV="1">
                <a:off x="8056057" y="5314717"/>
                <a:ext cx="734124" cy="1"/>
              </a:xfrm>
              <a:prstGeom prst="straightConnector1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AB76205-69D6-4858-B06A-20D9456BF3CD}"/>
                  </a:ext>
                </a:extLst>
              </p:cNvPr>
              <p:cNvSpPr/>
              <p:nvPr/>
            </p:nvSpPr>
            <p:spPr>
              <a:xfrm>
                <a:off x="7941223" y="5381625"/>
                <a:ext cx="127614" cy="1333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A3216E5-37C3-43B1-A5D5-588E79AB7BE2}"/>
                  </a:ext>
                </a:extLst>
              </p:cNvPr>
              <p:cNvSpPr/>
              <p:nvPr/>
            </p:nvSpPr>
            <p:spPr>
              <a:xfrm>
                <a:off x="8368141" y="5381625"/>
                <a:ext cx="127614" cy="1333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671507A-B357-45ED-AF6C-30A81BDC7CE9}"/>
                  </a:ext>
                </a:extLst>
              </p:cNvPr>
              <p:cNvSpPr/>
              <p:nvPr/>
            </p:nvSpPr>
            <p:spPr>
              <a:xfrm>
                <a:off x="8758434" y="5385442"/>
                <a:ext cx="127614" cy="1333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7F4D4E-5A9C-4FE6-8BB6-5AF42D8EC301}"/>
                </a:ext>
              </a:extLst>
            </p:cNvPr>
            <p:cNvSpPr/>
            <p:nvPr/>
          </p:nvSpPr>
          <p:spPr>
            <a:xfrm>
              <a:off x="7923634" y="5301896"/>
              <a:ext cx="253062" cy="2660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8" name="Graphic 38" descr="Single gear">
              <a:extLst>
                <a:ext uri="{FF2B5EF4-FFF2-40B4-BE49-F238E27FC236}">
                  <a16:creationId xmlns:a16="http://schemas.microsoft.com/office/drawing/2014/main" id="{409B9B68-A158-4D25-93C3-895035AA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13288" y="5202044"/>
              <a:ext cx="449766" cy="449766"/>
            </a:xfrm>
            <a:prstGeom prst="rect">
              <a:avLst/>
            </a:prstGeom>
          </p:spPr>
        </p:pic>
        <p:pic>
          <p:nvPicPr>
            <p:cNvPr id="127" name="Graphic 38" descr="Single gear">
              <a:extLst>
                <a:ext uri="{FF2B5EF4-FFF2-40B4-BE49-F238E27FC236}">
                  <a16:creationId xmlns:a16="http://schemas.microsoft.com/office/drawing/2014/main" id="{D321649C-2170-43DA-A6F4-3040D373B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86291" y="5202041"/>
              <a:ext cx="449766" cy="449766"/>
            </a:xfrm>
            <a:prstGeom prst="rect">
              <a:avLst/>
            </a:prstGeom>
          </p:spPr>
        </p:pic>
        <p:pic>
          <p:nvPicPr>
            <p:cNvPr id="129" name="Graphic 38" descr="Single gear">
              <a:extLst>
                <a:ext uri="{FF2B5EF4-FFF2-40B4-BE49-F238E27FC236}">
                  <a16:creationId xmlns:a16="http://schemas.microsoft.com/office/drawing/2014/main" id="{05B18520-8566-473B-A125-AFEB5731B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46995" y="5202043"/>
              <a:ext cx="449766" cy="44976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79D68A-0944-48A6-843C-E1BA0F3D7B56}"/>
              </a:ext>
            </a:extLst>
          </p:cNvPr>
          <p:cNvSpPr txBox="1"/>
          <p:nvPr/>
        </p:nvSpPr>
        <p:spPr>
          <a:xfrm>
            <a:off x="1656068" y="34959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CLPS Lander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0AA129-2282-4F55-82D0-29D29A80DCB9}"/>
              </a:ext>
            </a:extLst>
          </p:cNvPr>
          <p:cNvSpPr txBox="1"/>
          <p:nvPr/>
        </p:nvSpPr>
        <p:spPr>
          <a:xfrm>
            <a:off x="4710925" y="426084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Mobility Chassis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1EE0AC-C45E-4463-B66E-DB49AA76B825}"/>
              </a:ext>
            </a:extLst>
          </p:cNvPr>
          <p:cNvSpPr txBox="1"/>
          <p:nvPr/>
        </p:nvSpPr>
        <p:spPr>
          <a:xfrm>
            <a:off x="8148721" y="342725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LSMS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E5ECE-4BCC-49E2-AD69-3549C10EB5D1}"/>
              </a:ext>
            </a:extLst>
          </p:cNvPr>
          <p:cNvSpPr txBox="1"/>
          <p:nvPr/>
        </p:nvSpPr>
        <p:spPr>
          <a:xfrm>
            <a:off x="10737972" y="502566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Ryker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DE350B-8BE0-40EE-91F1-3D92641EBAD3}"/>
              </a:ext>
            </a:extLst>
          </p:cNvPr>
          <p:cNvGrpSpPr>
            <a:grpSpLocks noChangeAspect="1"/>
          </p:cNvGrpSpPr>
          <p:nvPr/>
        </p:nvGrpSpPr>
        <p:grpSpPr>
          <a:xfrm>
            <a:off x="1419881" y="4085678"/>
            <a:ext cx="2228850" cy="1463992"/>
            <a:chOff x="1408730" y="3717079"/>
            <a:chExt cx="2228850" cy="14639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DA9571-6D6A-4D2F-B60A-06B466589A31}"/>
                </a:ext>
              </a:extLst>
            </p:cNvPr>
            <p:cNvCxnSpPr>
              <a:cxnSpLocks/>
            </p:cNvCxnSpPr>
            <p:nvPr/>
          </p:nvCxnSpPr>
          <p:spPr>
            <a:xfrm>
              <a:off x="1408730" y="5181071"/>
              <a:ext cx="2095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8E675C7-27F3-4B2E-8074-8B8099A584A9}"/>
                </a:ext>
              </a:extLst>
            </p:cNvPr>
            <p:cNvGrpSpPr/>
            <p:nvPr/>
          </p:nvGrpSpPr>
          <p:grpSpPr>
            <a:xfrm>
              <a:off x="1505885" y="3717079"/>
              <a:ext cx="2131695" cy="1458277"/>
              <a:chOff x="1505885" y="3717079"/>
              <a:chExt cx="2131695" cy="145827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BFA8A70-D497-4CC0-BC01-C785932B218C}"/>
                  </a:ext>
                </a:extLst>
              </p:cNvPr>
              <p:cNvGrpSpPr/>
              <p:nvPr/>
            </p:nvGrpSpPr>
            <p:grpSpPr>
              <a:xfrm>
                <a:off x="1505885" y="3717079"/>
                <a:ext cx="2131695" cy="1458277"/>
                <a:chOff x="5044440" y="2590800"/>
                <a:chExt cx="2131695" cy="145827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0E7811-ED53-46E5-B42F-958571A0B572}"/>
                    </a:ext>
                  </a:extLst>
                </p:cNvPr>
                <p:cNvSpPr/>
                <p:nvPr/>
              </p:nvSpPr>
              <p:spPr>
                <a:xfrm>
                  <a:off x="5516880" y="2697480"/>
                  <a:ext cx="1097280" cy="800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E2F075E-E6C1-4EEF-B8FB-47BFE3C0D3E3}"/>
                    </a:ext>
                  </a:extLst>
                </p:cNvPr>
                <p:cNvSpPr/>
                <p:nvPr/>
              </p:nvSpPr>
              <p:spPr>
                <a:xfrm>
                  <a:off x="5756910" y="2804160"/>
                  <a:ext cx="617220" cy="5867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0AFCD87-6571-42FE-9C77-0BD89785A4CB}"/>
                    </a:ext>
                  </a:extLst>
                </p:cNvPr>
                <p:cNvCxnSpPr>
                  <a:cxnSpLocks/>
                  <a:stCxn id="6" idx="6"/>
                </p:cNvCxnSpPr>
                <p:nvPr/>
              </p:nvCxnSpPr>
              <p:spPr>
                <a:xfrm>
                  <a:off x="6374130" y="3097530"/>
                  <a:ext cx="480060" cy="10287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08DD305-14ED-4FB7-BE62-B677B0661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76850" y="3097530"/>
                  <a:ext cx="480060" cy="10287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114881C-2517-4DB0-80A8-2362A4904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190" y="3200400"/>
                  <a:ext cx="224790" cy="8439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E4EB7DE-40B4-4A09-B521-BD02FFF43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44440" y="3200400"/>
                  <a:ext cx="232410" cy="8439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E1D3E0A-4DA6-4B8A-A67E-AC1672174C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84470" y="3200399"/>
                  <a:ext cx="247650" cy="3028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1135C6B-E2F6-433E-AE34-6CFE60E6F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8920" y="3200399"/>
                  <a:ext cx="232410" cy="3028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941ED36-5275-4C8B-AFCB-E20694589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56835" y="3475672"/>
                  <a:ext cx="367665" cy="12477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263A222-A92C-4894-A83C-78E494837C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81776" y="3485196"/>
                  <a:ext cx="384809" cy="13716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9E6EE22-CEBC-46F1-A8F2-8EA6D00E36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6585" y="4049077"/>
                  <a:ext cx="20955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: Top Corners Snipped 43">
                  <a:extLst>
                    <a:ext uri="{FF2B5EF4-FFF2-40B4-BE49-F238E27FC236}">
                      <a16:creationId xmlns:a16="http://schemas.microsoft.com/office/drawing/2014/main" id="{4E6B916E-7FB2-49B8-9B81-56D5F6DE8F5A}"/>
                    </a:ext>
                  </a:extLst>
                </p:cNvPr>
                <p:cNvSpPr/>
                <p:nvPr/>
              </p:nvSpPr>
              <p:spPr>
                <a:xfrm rot="10800000">
                  <a:off x="5516880" y="2590800"/>
                  <a:ext cx="1097280" cy="92868"/>
                </a:xfrm>
                <a:prstGeom prst="snip2SameRect">
                  <a:avLst>
                    <a:gd name="adj1" fmla="val 5073"/>
                    <a:gd name="adj2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rapezoid 45">
                  <a:extLst>
                    <a:ext uri="{FF2B5EF4-FFF2-40B4-BE49-F238E27FC236}">
                      <a16:creationId xmlns:a16="http://schemas.microsoft.com/office/drawing/2014/main" id="{FA3AB288-024A-4D16-AA28-3676473C1D60}"/>
                    </a:ext>
                  </a:extLst>
                </p:cNvPr>
                <p:cNvSpPr/>
                <p:nvPr/>
              </p:nvSpPr>
              <p:spPr>
                <a:xfrm>
                  <a:off x="5958205" y="3501550"/>
                  <a:ext cx="224790" cy="221928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22D5D8C-3002-4D5F-922F-963C385944F9}"/>
                  </a:ext>
                </a:extLst>
              </p:cNvPr>
              <p:cNvSpPr/>
              <p:nvPr/>
            </p:nvSpPr>
            <p:spPr>
              <a:xfrm>
                <a:off x="1703223" y="4296403"/>
                <a:ext cx="65703" cy="605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73F774C-9DBB-40B9-9595-7F24ABE5F94C}"/>
                  </a:ext>
                </a:extLst>
              </p:cNvPr>
              <p:cNvSpPr/>
              <p:nvPr/>
            </p:nvSpPr>
            <p:spPr>
              <a:xfrm>
                <a:off x="3285823" y="4291639"/>
                <a:ext cx="65703" cy="605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AA33446-B786-48B6-B3D3-504211B81EF3}"/>
              </a:ext>
            </a:extLst>
          </p:cNvPr>
          <p:cNvGrpSpPr>
            <a:grpSpLocks noChangeAspect="1"/>
          </p:cNvGrpSpPr>
          <p:nvPr/>
        </p:nvGrpSpPr>
        <p:grpSpPr>
          <a:xfrm>
            <a:off x="1312518" y="1827303"/>
            <a:ext cx="2325062" cy="1156008"/>
            <a:chOff x="8221437" y="4359700"/>
            <a:chExt cx="2325062" cy="115600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93E056F-2708-4C52-9E33-1E8E6943B4FE}"/>
                </a:ext>
              </a:extLst>
            </p:cNvPr>
            <p:cNvGrpSpPr/>
            <p:nvPr/>
          </p:nvGrpSpPr>
          <p:grpSpPr>
            <a:xfrm>
              <a:off x="8221437" y="4359700"/>
              <a:ext cx="2325062" cy="1156008"/>
              <a:chOff x="7025804" y="4343727"/>
              <a:chExt cx="2325062" cy="1156008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7ED037F-CFB2-4519-863B-87B60E4849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954" y="5341164"/>
                <a:ext cx="29354" cy="147739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59CF45D-2795-455D-95F3-54D4535973A9}"/>
                  </a:ext>
                </a:extLst>
              </p:cNvPr>
              <p:cNvSpPr/>
              <p:nvPr/>
            </p:nvSpPr>
            <p:spPr>
              <a:xfrm>
                <a:off x="8893666" y="4399572"/>
                <a:ext cx="457200" cy="960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49C95D-6D09-474B-B809-23037BED0C1E}"/>
                  </a:ext>
                </a:extLst>
              </p:cNvPr>
              <p:cNvSpPr/>
              <p:nvPr/>
            </p:nvSpPr>
            <p:spPr>
              <a:xfrm>
                <a:off x="7307744" y="4399572"/>
                <a:ext cx="1845002" cy="9601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4D87F19-18CE-4E8D-9A0D-21DD2DD44E0F}"/>
                  </a:ext>
                </a:extLst>
              </p:cNvPr>
              <p:cNvSpPr/>
              <p:nvPr/>
            </p:nvSpPr>
            <p:spPr>
              <a:xfrm>
                <a:off x="7025804" y="4399572"/>
                <a:ext cx="457200" cy="960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1" name="Picture 80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F48C5200-4EFF-4F83-B876-07A5959E9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5518" y="4484507"/>
                <a:ext cx="357947" cy="299063"/>
              </a:xfrm>
              <a:prstGeom prst="rect">
                <a:avLst/>
              </a:prstGeom>
            </p:spPr>
          </p:pic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E8D7294-4DF6-458B-A325-E616EAB0B590}"/>
                  </a:ext>
                </a:extLst>
              </p:cNvPr>
              <p:cNvSpPr/>
              <p:nvPr/>
            </p:nvSpPr>
            <p:spPr>
              <a:xfrm>
                <a:off x="7086256" y="4535309"/>
                <a:ext cx="307685" cy="7088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801FCE5F-13EC-4CB2-9793-359805706DDE}"/>
                  </a:ext>
                </a:extLst>
              </p:cNvPr>
              <p:cNvSpPr/>
              <p:nvPr/>
            </p:nvSpPr>
            <p:spPr>
              <a:xfrm rot="21425471">
                <a:off x="8030815" y="4343727"/>
                <a:ext cx="512652" cy="1046041"/>
              </a:xfrm>
              <a:prstGeom prst="arc">
                <a:avLst>
                  <a:gd name="adj1" fmla="val 17191476"/>
                  <a:gd name="adj2" fmla="val 4861983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A78CCD36-D9A1-4663-9B05-ED3A03247D3A}"/>
                  </a:ext>
                </a:extLst>
              </p:cNvPr>
              <p:cNvSpPr/>
              <p:nvPr/>
            </p:nvSpPr>
            <p:spPr>
              <a:xfrm rot="21425471">
                <a:off x="8513381" y="4343728"/>
                <a:ext cx="512652" cy="1046041"/>
              </a:xfrm>
              <a:prstGeom prst="arc">
                <a:avLst>
                  <a:gd name="adj1" fmla="val 17191476"/>
                  <a:gd name="adj2" fmla="val 4861983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1546AEB9-0F65-4B51-9841-6EA1609E1FE3}"/>
                  </a:ext>
                </a:extLst>
              </p:cNvPr>
              <p:cNvSpPr/>
              <p:nvPr/>
            </p:nvSpPr>
            <p:spPr>
              <a:xfrm rot="21425471">
                <a:off x="7548119" y="4346522"/>
                <a:ext cx="512652" cy="1046041"/>
              </a:xfrm>
              <a:prstGeom prst="arc">
                <a:avLst>
                  <a:gd name="adj1" fmla="val 17191476"/>
                  <a:gd name="adj2" fmla="val 4861983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3415D0F-BE4D-4AC2-8877-F4E92CACF0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7744" y="5356736"/>
                <a:ext cx="1852421" cy="3769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BC6EDFF-1C06-41B0-808F-85DAC0F8233D}"/>
                  </a:ext>
                </a:extLst>
              </p:cNvPr>
              <p:cNvCxnSpPr>
                <a:cxnSpLocks/>
                <a:stCxn id="80" idx="0"/>
              </p:cNvCxnSpPr>
              <p:nvPr/>
            </p:nvCxnSpPr>
            <p:spPr>
              <a:xfrm>
                <a:off x="7254404" y="4399572"/>
                <a:ext cx="1898342" cy="2416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88DF3B9-A0B9-41E9-ADA3-295957C90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6028" y="5368857"/>
                <a:ext cx="18172" cy="12839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FEF088A-2044-4BF4-AA75-3C6A70F2C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7790" y="5368857"/>
                <a:ext cx="18172" cy="12839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97CE49-C0DC-4722-A231-A72D0658EB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1380" y="5368800"/>
                <a:ext cx="18172" cy="12839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B17EF45-3B71-4C3D-A7AC-BDC75A346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081" y="5364432"/>
                <a:ext cx="18172" cy="12839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DFE5991-62A5-4C5D-8E2B-8C87F47C31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3978" y="5349459"/>
                <a:ext cx="29354" cy="147739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ACA7032-8415-4E7F-A229-320EEF6537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73936" y="5351996"/>
                <a:ext cx="29354" cy="147739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CC55015-BEE6-4390-A7ED-DAC6AB3A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97130" y="5343654"/>
                <a:ext cx="29354" cy="147739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" name="Picture 75" descr="Background pattern&#10;&#10;Description automatically generated">
              <a:extLst>
                <a:ext uri="{FF2B5EF4-FFF2-40B4-BE49-F238E27FC236}">
                  <a16:creationId xmlns:a16="http://schemas.microsoft.com/office/drawing/2014/main" id="{2DF91B59-2821-436C-871B-F6E6A093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8732895" y="4842811"/>
              <a:ext cx="388726" cy="204729"/>
            </a:xfrm>
            <a:prstGeom prst="rect">
              <a:avLst/>
            </a:prstGeom>
          </p:spPr>
        </p:pic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DBF00192-E4D9-4477-AD24-887D26BCB4DE}"/>
              </a:ext>
            </a:extLst>
          </p:cNvPr>
          <p:cNvSpPr txBox="1"/>
          <p:nvPr/>
        </p:nvSpPr>
        <p:spPr>
          <a:xfrm>
            <a:off x="1377307" y="135981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Lunar Base Module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7932EA1-0099-4C44-A1EC-FEFB186C4E4E}"/>
              </a:ext>
            </a:extLst>
          </p:cNvPr>
          <p:cNvGrpSpPr/>
          <p:nvPr/>
        </p:nvGrpSpPr>
        <p:grpSpPr>
          <a:xfrm>
            <a:off x="9972542" y="1968083"/>
            <a:ext cx="1062380" cy="912734"/>
            <a:chOff x="8223262" y="4216284"/>
            <a:chExt cx="1062380" cy="91273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AB5DD3-B77D-490B-AAEC-FA605C0C3554}"/>
                </a:ext>
              </a:extLst>
            </p:cNvPr>
            <p:cNvGrpSpPr/>
            <p:nvPr/>
          </p:nvGrpSpPr>
          <p:grpSpPr>
            <a:xfrm>
              <a:off x="8450291" y="4216284"/>
              <a:ext cx="835351" cy="830120"/>
              <a:chOff x="4228139" y="4568650"/>
              <a:chExt cx="835351" cy="830120"/>
            </a:xfrm>
          </p:grpSpPr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CC1735C-EC71-482D-A462-B17D728766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3895" y="5071110"/>
                <a:ext cx="56959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06521905-F494-456B-8E34-545757D48D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7230" y="4568650"/>
                <a:ext cx="0" cy="5143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69F56D32-9742-4CE1-9977-713A1BA6A8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8139" y="5071110"/>
                <a:ext cx="279092" cy="3276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9" name="Graphic 118" descr="Line arrow: Rotate left">
              <a:extLst>
                <a:ext uri="{FF2B5EF4-FFF2-40B4-BE49-F238E27FC236}">
                  <a16:creationId xmlns:a16="http://schemas.microsoft.com/office/drawing/2014/main" id="{9AB15408-CB06-4066-9F94-AEC0FF97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1445057">
              <a:off x="8223262" y="4614566"/>
              <a:ext cx="561556" cy="514452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E59E913-4536-4D7D-B562-CA98880C3499}"/>
              </a:ext>
            </a:extLst>
          </p:cNvPr>
          <p:cNvGrpSpPr/>
          <p:nvPr/>
        </p:nvGrpSpPr>
        <p:grpSpPr>
          <a:xfrm>
            <a:off x="7809306" y="1997718"/>
            <a:ext cx="893307" cy="830120"/>
            <a:chOff x="6295104" y="4357822"/>
            <a:chExt cx="893307" cy="83012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221006A-89E5-4F1B-AA4F-6CA53FB4ED6D}"/>
                </a:ext>
              </a:extLst>
            </p:cNvPr>
            <p:cNvGrpSpPr/>
            <p:nvPr/>
          </p:nvGrpSpPr>
          <p:grpSpPr>
            <a:xfrm>
              <a:off x="6353060" y="4357822"/>
              <a:ext cx="835351" cy="830120"/>
              <a:chOff x="4228139" y="4568650"/>
              <a:chExt cx="835351" cy="830120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68E7C996-70F2-4782-8E11-C13AB4C07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3895" y="5071110"/>
                <a:ext cx="56959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D1FF168E-B7FE-4BEE-9777-D059BC2CE9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7230" y="4568650"/>
                <a:ext cx="0" cy="5143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1C160CE2-C47C-436A-A794-AF0D2EF159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8139" y="5071110"/>
                <a:ext cx="279092" cy="3276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" name="Graphic 129" descr="Line arrow: Rotate left">
              <a:extLst>
                <a:ext uri="{FF2B5EF4-FFF2-40B4-BE49-F238E27FC236}">
                  <a16:creationId xmlns:a16="http://schemas.microsoft.com/office/drawing/2014/main" id="{3E072D10-7EDC-48F6-A8C3-20C9BD22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1445057">
              <a:off x="6295104" y="4551716"/>
              <a:ext cx="561556" cy="306153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0AED0D9-AC89-4895-8CC0-9DF9924E06A6}"/>
              </a:ext>
            </a:extLst>
          </p:cNvPr>
          <p:cNvGrpSpPr/>
          <p:nvPr/>
        </p:nvGrpSpPr>
        <p:grpSpPr>
          <a:xfrm>
            <a:off x="5359409" y="2117614"/>
            <a:ext cx="498591" cy="482874"/>
            <a:chOff x="4764289" y="4622415"/>
            <a:chExt cx="486136" cy="513739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A13C18D-8AB9-4B41-97E1-2AC22C0214EE}"/>
                </a:ext>
              </a:extLst>
            </p:cNvPr>
            <p:cNvSpPr/>
            <p:nvPr/>
          </p:nvSpPr>
          <p:spPr>
            <a:xfrm>
              <a:off x="4764289" y="4766822"/>
              <a:ext cx="48613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446F82-5553-46F9-942D-2DC61B1E8F44}"/>
                </a:ext>
              </a:extLst>
            </p:cNvPr>
            <p:cNvSpPr/>
            <p:nvPr/>
          </p:nvSpPr>
          <p:spPr>
            <a:xfrm>
              <a:off x="4840489" y="4713711"/>
              <a:ext cx="333736" cy="2862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E318429-2FBA-47AE-A74E-4CC2E4258935}"/>
                </a:ext>
              </a:extLst>
            </p:cNvPr>
            <p:cNvSpPr/>
            <p:nvPr/>
          </p:nvSpPr>
          <p:spPr>
            <a:xfrm>
              <a:off x="4903794" y="4622415"/>
              <a:ext cx="207126" cy="2479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554C3E54-B316-4015-8B38-C3991CC2BDA1}"/>
              </a:ext>
            </a:extLst>
          </p:cNvPr>
          <p:cNvSpPr txBox="1"/>
          <p:nvPr/>
        </p:nvSpPr>
        <p:spPr>
          <a:xfrm>
            <a:off x="5089294" y="15207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ARROW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495FDE5-8946-4913-A371-4DECD4577A5C}"/>
              </a:ext>
            </a:extLst>
          </p:cNvPr>
          <p:cNvSpPr txBox="1"/>
          <p:nvPr/>
        </p:nvSpPr>
        <p:spPr>
          <a:xfrm>
            <a:off x="7047334" y="149768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Rotate about Z-axis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BEF67BF-9CD1-4653-A9C5-831474FE16DB}"/>
              </a:ext>
            </a:extLst>
          </p:cNvPr>
          <p:cNvSpPr txBox="1"/>
          <p:nvPr/>
        </p:nvSpPr>
        <p:spPr>
          <a:xfrm>
            <a:off x="9443328" y="149768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Rotate about Y-axis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BD9F2E4-E101-4604-A9AD-CF3C73B4DF7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517 Icons</a:t>
            </a:r>
          </a:p>
        </p:txBody>
      </p:sp>
    </p:spTree>
    <p:extLst>
      <p:ext uri="{BB962C8B-B14F-4D97-AF65-F5344CB8AC3E}">
        <p14:creationId xmlns:p14="http://schemas.microsoft.com/office/powerpoint/2010/main" val="270634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EF5AC52-22EB-4BF7-B12E-133BB5D1D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976"/>
          <a:stretch/>
        </p:blipFill>
        <p:spPr>
          <a:xfrm>
            <a:off x="8626860" y="1511610"/>
            <a:ext cx="2419681" cy="25161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446D44-9D55-440C-9C15-EC1D9602252E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 &amp; Advisor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6F1B016-D9FC-492E-821B-19CE912613F0}"/>
              </a:ext>
            </a:extLst>
          </p:cNvPr>
          <p:cNvSpPr txBox="1"/>
          <p:nvPr/>
        </p:nvSpPr>
        <p:spPr>
          <a:xfrm>
            <a:off x="8696388" y="4669936"/>
            <a:ext cx="2273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FAMU-FSU </a:t>
            </a:r>
          </a:p>
          <a:p>
            <a:pPr algn="ctr"/>
            <a:r>
              <a:rPr lang="en-US" i="1">
                <a:latin typeface="Didact Gothic" panose="020B0604020202020204" charset="0"/>
              </a:rPr>
              <a:t>College of Engineering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520FDB-9C2D-487C-93AD-12CFEE6A094D}"/>
              </a:ext>
            </a:extLst>
          </p:cNvPr>
          <p:cNvSpPr txBox="1"/>
          <p:nvPr/>
        </p:nvSpPr>
        <p:spPr>
          <a:xfrm>
            <a:off x="1223152" y="4682315"/>
            <a:ext cx="2235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NASA Marshall Space </a:t>
            </a:r>
          </a:p>
          <a:p>
            <a:pPr algn="ctr"/>
            <a:r>
              <a:rPr lang="en-US" i="1">
                <a:latin typeface="Didact Gothic" panose="020B0604020202020204" charset="0"/>
              </a:rPr>
              <a:t>Flight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2174-7DC8-4293-BEEA-D6359F46D16A}"/>
              </a:ext>
            </a:extLst>
          </p:cNvPr>
          <p:cNvSpPr txBox="1"/>
          <p:nvPr/>
        </p:nvSpPr>
        <p:spPr>
          <a:xfrm>
            <a:off x="4963644" y="4663385"/>
            <a:ext cx="2235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latin typeface="Didact Gothic" panose="020B0604020202020204" charset="0"/>
              </a:rPr>
              <a:t>NASA Marshall Space </a:t>
            </a:r>
          </a:p>
          <a:p>
            <a:pPr algn="ctr"/>
            <a:r>
              <a:rPr lang="en-US" i="1">
                <a:latin typeface="Didact Gothic" panose="020B0604020202020204" charset="0"/>
              </a:rPr>
              <a:t>Flight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1E8BA-5E81-4EAF-AC61-D58C8E476D0D}"/>
              </a:ext>
            </a:extLst>
          </p:cNvPr>
          <p:cNvSpPr/>
          <p:nvPr/>
        </p:nvSpPr>
        <p:spPr>
          <a:xfrm>
            <a:off x="8626857" y="4027719"/>
            <a:ext cx="2419681" cy="616464"/>
          </a:xfrm>
          <a:prstGeom prst="rect">
            <a:avLst/>
          </a:prstGeom>
          <a:solidFill>
            <a:srgbClr val="5C9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Eric Hellstrom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B2B647-54AF-4DD7-9485-7D02E183E2E8}"/>
              </a:ext>
            </a:extLst>
          </p:cNvPr>
          <p:cNvGrpSpPr/>
          <p:nvPr/>
        </p:nvGrpSpPr>
        <p:grpSpPr>
          <a:xfrm>
            <a:off x="1116164" y="1526527"/>
            <a:ext cx="2419682" cy="3117656"/>
            <a:chOff x="5011477" y="1802290"/>
            <a:chExt cx="2419682" cy="31176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85510-7985-4ED5-9E7F-72D052383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" t="1687" r="1240" b="16937"/>
            <a:stretch/>
          </p:blipFill>
          <p:spPr>
            <a:xfrm>
              <a:off x="5011478" y="1802290"/>
              <a:ext cx="2419681" cy="25016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34576-5293-48BA-8766-8B690C28DF71}"/>
                </a:ext>
              </a:extLst>
            </p:cNvPr>
            <p:cNvSpPr/>
            <p:nvPr/>
          </p:nvSpPr>
          <p:spPr>
            <a:xfrm>
              <a:off x="5011477" y="4303482"/>
              <a:ext cx="2419680" cy="616464"/>
            </a:xfrm>
            <a:prstGeom prst="rect">
              <a:avLst/>
            </a:prstGeom>
            <a:solidFill>
              <a:srgbClr val="5C9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Rachel McCauley</a:t>
              </a:r>
            </a:p>
          </p:txBody>
        </p:sp>
      </p:grp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97026755-C2BE-46F4-A9CE-847D2F69634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61F559-292F-40C5-A15B-3A6255793E15}"/>
              </a:ext>
            </a:extLst>
          </p:cNvPr>
          <p:cNvGrpSpPr/>
          <p:nvPr/>
        </p:nvGrpSpPr>
        <p:grpSpPr>
          <a:xfrm>
            <a:off x="4871512" y="1526527"/>
            <a:ext cx="2419682" cy="3123898"/>
            <a:chOff x="8766825" y="1734897"/>
            <a:chExt cx="2419682" cy="3123898"/>
          </a:xfrm>
        </p:grpSpPr>
        <p:pic>
          <p:nvPicPr>
            <p:cNvPr id="19" name="Content Placeholder 14">
              <a:extLst>
                <a:ext uri="{FF2B5EF4-FFF2-40B4-BE49-F238E27FC236}">
                  <a16:creationId xmlns:a16="http://schemas.microsoft.com/office/drawing/2014/main" id="{985F60BB-1526-464F-8887-B957D524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66825" y="1734897"/>
              <a:ext cx="2419682" cy="250743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AB84F2-0140-4C90-9C25-41AE9E626E56}"/>
                </a:ext>
              </a:extLst>
            </p:cNvPr>
            <p:cNvSpPr/>
            <p:nvPr/>
          </p:nvSpPr>
          <p:spPr>
            <a:xfrm>
              <a:off x="8766827" y="4242331"/>
              <a:ext cx="2419680" cy="616464"/>
            </a:xfrm>
            <a:prstGeom prst="rect">
              <a:avLst/>
            </a:prstGeom>
            <a:solidFill>
              <a:srgbClr val="5C9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Justin Rowe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81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253628F-34D5-4262-9679-5CA371C70E97}"/>
              </a:ext>
            </a:extLst>
          </p:cNvPr>
          <p:cNvSpPr/>
          <p:nvPr/>
        </p:nvSpPr>
        <p:spPr>
          <a:xfrm>
            <a:off x="5450411" y="4871771"/>
            <a:ext cx="721459" cy="646128"/>
          </a:xfrm>
          <a:prstGeom prst="ellipse">
            <a:avLst/>
          </a:prstGeom>
          <a:solidFill>
            <a:srgbClr val="3FA49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28074E3-38E0-4DDC-937C-8EA2B8B88C74}"/>
              </a:ext>
            </a:extLst>
          </p:cNvPr>
          <p:cNvCxnSpPr>
            <a:cxnSpLocks/>
          </p:cNvCxnSpPr>
          <p:nvPr/>
        </p:nvCxnSpPr>
        <p:spPr>
          <a:xfrm>
            <a:off x="512798" y="5482198"/>
            <a:ext cx="5799929" cy="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0D20123-E1F0-431E-8A31-2C298A9E2025}"/>
              </a:ext>
            </a:extLst>
          </p:cNvPr>
          <p:cNvSpPr/>
          <p:nvPr/>
        </p:nvSpPr>
        <p:spPr>
          <a:xfrm>
            <a:off x="2672698" y="4095553"/>
            <a:ext cx="1254871" cy="1124782"/>
          </a:xfrm>
          <a:prstGeom prst="ellipse">
            <a:avLst/>
          </a:prstGeom>
          <a:solidFill>
            <a:srgbClr val="FC962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9E6AFEE-0806-4585-ACFD-1210E9BD61B4}"/>
              </a:ext>
            </a:extLst>
          </p:cNvPr>
          <p:cNvSpPr txBox="1">
            <a:spLocks/>
          </p:cNvSpPr>
          <p:nvPr/>
        </p:nvSpPr>
        <p:spPr>
          <a:xfrm>
            <a:off x="345159" y="-77656"/>
            <a:ext cx="11501682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Objective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20F626-9ABB-455F-97A4-6E839C647489}"/>
              </a:ext>
            </a:extLst>
          </p:cNvPr>
          <p:cNvGrpSpPr/>
          <p:nvPr/>
        </p:nvGrpSpPr>
        <p:grpSpPr>
          <a:xfrm>
            <a:off x="5579403" y="1288149"/>
            <a:ext cx="6232490" cy="3266679"/>
            <a:chOff x="5579403" y="1288149"/>
            <a:chExt cx="6232490" cy="326667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0677DD-19D3-49BD-BF48-51AC712FC295}"/>
                </a:ext>
              </a:extLst>
            </p:cNvPr>
            <p:cNvSpPr/>
            <p:nvPr/>
          </p:nvSpPr>
          <p:spPr>
            <a:xfrm>
              <a:off x="5579403" y="1288149"/>
              <a:ext cx="6232490" cy="2927005"/>
            </a:xfrm>
            <a:prstGeom prst="roundRect">
              <a:avLst/>
            </a:prstGeom>
            <a:solidFill>
              <a:srgbClr val="B7D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E6016A-43FE-4A2A-85AD-297FA692BD46}"/>
                </a:ext>
              </a:extLst>
            </p:cNvPr>
            <p:cNvSpPr txBox="1"/>
            <p:nvPr/>
          </p:nvSpPr>
          <p:spPr>
            <a:xfrm>
              <a:off x="5709137" y="1446285"/>
              <a:ext cx="5817902" cy="31085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 b="0" i="0">
                  <a:effectLst/>
                  <a:latin typeface="Tahoma"/>
                  <a:ea typeface="Tahoma"/>
                  <a:cs typeface="Tahoma"/>
                </a:rPr>
                <a:t>The objective of this project is to offload the </a:t>
              </a:r>
              <a:r>
                <a:rPr lang="en-US" sz="2800" b="0" i="0">
                  <a:solidFill>
                    <a:srgbClr val="AF6E8E"/>
                  </a:solidFill>
                  <a:effectLst/>
                  <a:latin typeface="Tahoma"/>
                  <a:ea typeface="Tahoma"/>
                  <a:cs typeface="Tahoma"/>
                </a:rPr>
                <a:t>LSMS</a:t>
              </a:r>
              <a:r>
                <a:rPr lang="en-US" sz="2800" b="0" i="0">
                  <a:effectLst/>
                  <a:latin typeface="Tahoma"/>
                  <a:ea typeface="Tahoma"/>
                  <a:cs typeface="Tahoma"/>
                </a:rPr>
                <a:t> (Lightweight Surface Manipulation System) from the </a:t>
              </a:r>
              <a:r>
                <a:rPr lang="en-US" sz="2800" b="0" i="0">
                  <a:solidFill>
                    <a:srgbClr val="FC9627"/>
                  </a:solidFill>
                  <a:effectLst/>
                  <a:latin typeface="Tahoma"/>
                  <a:ea typeface="Tahoma"/>
                  <a:cs typeface="Tahoma"/>
                </a:rPr>
                <a:t>CLPS</a:t>
              </a:r>
              <a:r>
                <a:rPr lang="en-US" sz="2800" b="0" i="0">
                  <a:effectLst/>
                  <a:latin typeface="Tahoma"/>
                  <a:ea typeface="Tahoma"/>
                  <a:cs typeface="Tahoma"/>
                </a:rPr>
                <a:t> (Commercial Lunar Payload Services) lander</a:t>
              </a:r>
              <a:r>
                <a:rPr lang="en-US" sz="2800">
                  <a:latin typeface="Tahoma"/>
                  <a:ea typeface="Tahoma"/>
                  <a:cs typeface="Tahoma"/>
                </a:rPr>
                <a:t> onto a </a:t>
              </a:r>
              <a:r>
                <a:rPr lang="en-US" sz="2800">
                  <a:solidFill>
                    <a:srgbClr val="3FA492"/>
                  </a:solidFill>
                  <a:latin typeface="Tahoma"/>
                  <a:ea typeface="Tahoma"/>
                  <a:cs typeface="Tahoma"/>
                </a:rPr>
                <a:t>platform</a:t>
              </a:r>
              <a:r>
                <a:rPr lang="en-US" sz="2800" b="0" i="0">
                  <a:effectLst/>
                  <a:latin typeface="Tahoma"/>
                  <a:ea typeface="Tahoma"/>
                  <a:cs typeface="Tahoma"/>
                </a:rPr>
                <a:t>.</a:t>
              </a:r>
              <a:endParaRPr lang="en-US" sz="2800">
                <a:latin typeface="Tahoma"/>
                <a:ea typeface="Tahoma"/>
                <a:cs typeface="Tahoma"/>
              </a:endParaRPr>
            </a:p>
            <a:p>
              <a:pPr algn="ctr"/>
              <a:endParaRPr lang="en-US" sz="280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2203C1C-AF67-48B3-8D11-47A0EB48CF06}"/>
              </a:ext>
            </a:extLst>
          </p:cNvPr>
          <p:cNvGrpSpPr/>
          <p:nvPr/>
        </p:nvGrpSpPr>
        <p:grpSpPr>
          <a:xfrm>
            <a:off x="1881164" y="2538160"/>
            <a:ext cx="1407588" cy="1428145"/>
            <a:chOff x="1881164" y="2538160"/>
            <a:chExt cx="1407588" cy="142814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E62DF8-4560-4369-B9E0-CC042689A43C}"/>
                </a:ext>
              </a:extLst>
            </p:cNvPr>
            <p:cNvSpPr/>
            <p:nvPr/>
          </p:nvSpPr>
          <p:spPr>
            <a:xfrm>
              <a:off x="2079853" y="2538160"/>
              <a:ext cx="1208899" cy="1156434"/>
            </a:xfrm>
            <a:prstGeom prst="ellipse">
              <a:avLst/>
            </a:prstGeom>
            <a:solidFill>
              <a:srgbClr val="AF6E8E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4C40A06-41C4-4F43-A7DE-33DF36730BC1}"/>
                </a:ext>
              </a:extLst>
            </p:cNvPr>
            <p:cNvGrpSpPr/>
            <p:nvPr/>
          </p:nvGrpSpPr>
          <p:grpSpPr>
            <a:xfrm>
              <a:off x="1881164" y="2829178"/>
              <a:ext cx="1241869" cy="1137127"/>
              <a:chOff x="2934460" y="1852098"/>
              <a:chExt cx="1241869" cy="113712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13C9B5E-BDDE-4EA1-8CBC-696F9CF8F93C}"/>
                  </a:ext>
                </a:extLst>
              </p:cNvPr>
              <p:cNvSpPr/>
              <p:nvPr/>
            </p:nvSpPr>
            <p:spPr>
              <a:xfrm rot="3475009">
                <a:off x="2984476" y="1986680"/>
                <a:ext cx="21419" cy="12145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17A310-9E32-4C15-A0F2-984F8C0C2EDA}"/>
                  </a:ext>
                </a:extLst>
              </p:cNvPr>
              <p:cNvSpPr/>
              <p:nvPr/>
            </p:nvSpPr>
            <p:spPr>
              <a:xfrm rot="7564731">
                <a:off x="3074186" y="1990259"/>
                <a:ext cx="21419" cy="12145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39505D0-3074-4EBC-9FBE-59331CC58C8D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H="1" flipV="1">
                <a:off x="3977221" y="2134268"/>
                <a:ext cx="104460" cy="660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3CBAE6E-8136-4429-8E73-6F278A9AC1B8}"/>
                  </a:ext>
                </a:extLst>
              </p:cNvPr>
              <p:cNvSpPr/>
              <p:nvPr/>
            </p:nvSpPr>
            <p:spPr>
              <a:xfrm rot="5565177">
                <a:off x="3178539" y="1846259"/>
                <a:ext cx="21419" cy="491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7CC9598-8858-49DE-924D-66B9948C973D}"/>
                  </a:ext>
                </a:extLst>
              </p:cNvPr>
              <p:cNvSpPr/>
              <p:nvPr/>
            </p:nvSpPr>
            <p:spPr>
              <a:xfrm flipH="1">
                <a:off x="3807246" y="2933886"/>
                <a:ext cx="333426" cy="5533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A226EAB-F6E8-4C23-8D52-6C1083475EF0}"/>
                  </a:ext>
                </a:extLst>
              </p:cNvPr>
              <p:cNvSpPr/>
              <p:nvPr/>
            </p:nvSpPr>
            <p:spPr>
              <a:xfrm flipH="1">
                <a:off x="3923818" y="2869268"/>
                <a:ext cx="106239" cy="5533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43EC296F-0B50-44DA-B599-2563FA71857F}"/>
                  </a:ext>
                </a:extLst>
              </p:cNvPr>
              <p:cNvSpPr/>
              <p:nvPr/>
            </p:nvSpPr>
            <p:spPr>
              <a:xfrm rot="5400000">
                <a:off x="4036091" y="2774281"/>
                <a:ext cx="25671" cy="14397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B3DE51-7643-43F0-A393-B4B3B7F11500}"/>
                  </a:ext>
                </a:extLst>
              </p:cNvPr>
              <p:cNvSpPr/>
              <p:nvPr/>
            </p:nvSpPr>
            <p:spPr>
              <a:xfrm rot="6784575" flipH="1">
                <a:off x="4062172" y="2026739"/>
                <a:ext cx="21419" cy="20689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C6E6DC-4FD3-4255-97A5-485CA211F814}"/>
                  </a:ext>
                </a:extLst>
              </p:cNvPr>
              <p:cNvSpPr/>
              <p:nvPr/>
            </p:nvSpPr>
            <p:spPr>
              <a:xfrm rot="4695926" flipH="1">
                <a:off x="4060031" y="1951685"/>
                <a:ext cx="28820" cy="19859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A365755-67EF-48E1-8131-B9DF5B662881}"/>
                  </a:ext>
                </a:extLst>
              </p:cNvPr>
              <p:cNvSpPr/>
              <p:nvPr/>
            </p:nvSpPr>
            <p:spPr>
              <a:xfrm flipH="1">
                <a:off x="3952765" y="2906216"/>
                <a:ext cx="42385" cy="5533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E958BF37-6A40-4C5A-8DEB-1221C4214C5B}"/>
                  </a:ext>
                </a:extLst>
              </p:cNvPr>
              <p:cNvSpPr/>
              <p:nvPr/>
            </p:nvSpPr>
            <p:spPr>
              <a:xfrm>
                <a:off x="4060489" y="2795262"/>
                <a:ext cx="42384" cy="9194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07709E-5C2D-44D3-AA70-A7DCEA99148D}"/>
                  </a:ext>
                </a:extLst>
              </p:cNvPr>
              <p:cNvCxnSpPr>
                <a:cxnSpLocks/>
                <a:endCxn id="48" idx="3"/>
              </p:cNvCxnSpPr>
              <p:nvPr/>
            </p:nvCxnSpPr>
            <p:spPr>
              <a:xfrm flipH="1">
                <a:off x="4102873" y="2170518"/>
                <a:ext cx="59023" cy="6707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38BB06-FD2F-42D7-B5EA-7F1857154787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 flipH="1">
                <a:off x="4159919" y="2028403"/>
                <a:ext cx="11745" cy="1569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D0CDE0C-AD69-4D9B-BB23-6D4292E2E56A}"/>
                  </a:ext>
                </a:extLst>
              </p:cNvPr>
              <p:cNvCxnSpPr>
                <a:cxnSpLocks/>
                <a:endCxn id="52" idx="0"/>
              </p:cNvCxnSpPr>
              <p:nvPr/>
            </p:nvCxnSpPr>
            <p:spPr>
              <a:xfrm flipH="1" flipV="1">
                <a:off x="3959264" y="1852529"/>
                <a:ext cx="209742" cy="1666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A6E398D-5EB9-49E7-B546-E2095F6295B6}"/>
                  </a:ext>
                </a:extLst>
              </p:cNvPr>
              <p:cNvSpPr/>
              <p:nvPr/>
            </p:nvSpPr>
            <p:spPr>
              <a:xfrm rot="21297001" flipH="1">
                <a:off x="3955117" y="1852098"/>
                <a:ext cx="25775" cy="22206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76082D9-402E-45B1-970F-EB2D409D98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3469" y="1892684"/>
                <a:ext cx="464266" cy="1754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0431831-17AD-47B9-8F04-6FA369CFB82D}"/>
                  </a:ext>
                </a:extLst>
              </p:cNvPr>
              <p:cNvSpPr/>
              <p:nvPr/>
            </p:nvSpPr>
            <p:spPr>
              <a:xfrm rot="21297001" flipH="1">
                <a:off x="3422425" y="1891236"/>
                <a:ext cx="25775" cy="22206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F47899C-7BC4-4D8B-AF58-E14E7C2DA12F}"/>
                  </a:ext>
                </a:extLst>
              </p:cNvPr>
              <p:cNvCxnSpPr>
                <a:cxnSpLocks/>
                <a:stCxn id="43" idx="3"/>
              </p:cNvCxnSpPr>
              <p:nvPr/>
            </p:nvCxnSpPr>
            <p:spPr>
              <a:xfrm flipH="1" flipV="1">
                <a:off x="3887736" y="2065956"/>
                <a:ext cx="36082" cy="830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9B3AAE1-E624-4168-92E5-1D78252BB6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8070" y="2055180"/>
                <a:ext cx="44434" cy="557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F11A40F-CFDC-46FA-AB45-D5E749AC1D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30175" y="1897374"/>
                <a:ext cx="404221" cy="17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781C21A-5E73-4195-B5DD-6A968D1EA1B1}"/>
                  </a:ext>
                </a:extLst>
              </p:cNvPr>
              <p:cNvSpPr/>
              <p:nvPr/>
            </p:nvSpPr>
            <p:spPr>
              <a:xfrm flipH="1">
                <a:off x="3964381" y="2063724"/>
                <a:ext cx="19758" cy="83232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D81FBB1-1F4A-484A-ACD4-924EF159F469}"/>
                  </a:ext>
                </a:extLst>
              </p:cNvPr>
              <p:cNvSpPr/>
              <p:nvPr/>
            </p:nvSpPr>
            <p:spPr>
              <a:xfrm rot="5213209" flipH="1">
                <a:off x="3698340" y="1812454"/>
                <a:ext cx="22092" cy="5480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C504525-D3FF-4079-AE44-2D945DCE2637}"/>
                  </a:ext>
                </a:extLst>
              </p:cNvPr>
              <p:cNvSpPr/>
              <p:nvPr/>
            </p:nvSpPr>
            <p:spPr>
              <a:xfrm rot="3559019" flipH="1">
                <a:off x="3485118" y="1990629"/>
                <a:ext cx="21419" cy="12909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887CD49-D620-4470-AD90-CF8FC8A297FF}"/>
                  </a:ext>
                </a:extLst>
              </p:cNvPr>
              <p:cNvCxnSpPr>
                <a:cxnSpLocks/>
                <a:stCxn id="60" idx="3"/>
                <a:endCxn id="54" idx="1"/>
              </p:cNvCxnSpPr>
              <p:nvPr/>
            </p:nvCxnSpPr>
            <p:spPr>
              <a:xfrm flipH="1" flipV="1">
                <a:off x="3448144" y="2000992"/>
                <a:ext cx="42789" cy="449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Graphic 61" descr="Arrow: Clockwise curve">
            <a:extLst>
              <a:ext uri="{FF2B5EF4-FFF2-40B4-BE49-F238E27FC236}">
                <a16:creationId xmlns:a16="http://schemas.microsoft.com/office/drawing/2014/main" id="{BE7C9048-DEE0-48C2-AD0D-3659FB400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15680">
            <a:off x="3698337" y="3086255"/>
            <a:ext cx="914400" cy="91440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16EC7ACC-63B5-4DD9-9AF7-E46D5EE92222}"/>
              </a:ext>
            </a:extLst>
          </p:cNvPr>
          <p:cNvGrpSpPr>
            <a:grpSpLocks noChangeAspect="1"/>
          </p:cNvGrpSpPr>
          <p:nvPr/>
        </p:nvGrpSpPr>
        <p:grpSpPr>
          <a:xfrm>
            <a:off x="4691608" y="5091283"/>
            <a:ext cx="1150535" cy="369568"/>
            <a:chOff x="7366469" y="4745481"/>
            <a:chExt cx="3191554" cy="10251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873DDE9-FA52-4A50-A83B-E639AC6D31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66469" y="4745481"/>
              <a:ext cx="3191554" cy="1025173"/>
              <a:chOff x="7752885" y="5195074"/>
              <a:chExt cx="1201313" cy="38587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F7F77C6-33E4-44BB-A484-ACA08E08DC31}"/>
                  </a:ext>
                </a:extLst>
              </p:cNvPr>
              <p:cNvSpPr/>
              <p:nvPr/>
            </p:nvSpPr>
            <p:spPr>
              <a:xfrm>
                <a:off x="7752885" y="5225275"/>
                <a:ext cx="189572" cy="2174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BBF84785-5C06-42A6-BF34-BB992D8B6499}"/>
                  </a:ext>
                </a:extLst>
              </p:cNvPr>
              <p:cNvSpPr/>
              <p:nvPr/>
            </p:nvSpPr>
            <p:spPr>
              <a:xfrm rot="5400000">
                <a:off x="7931770" y="5236891"/>
                <a:ext cx="170985" cy="87351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E52FA7CE-9192-4B2E-B015-A0C55AD027CD}"/>
                  </a:ext>
                </a:extLst>
              </p:cNvPr>
              <p:cNvSpPr/>
              <p:nvPr/>
            </p:nvSpPr>
            <p:spPr>
              <a:xfrm rot="5400000">
                <a:off x="8359233" y="5236891"/>
                <a:ext cx="170985" cy="87351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FC7B5A06-01AC-4CB3-AF9E-F6D99E5E7739}"/>
                  </a:ext>
                </a:extLst>
              </p:cNvPr>
              <p:cNvSpPr/>
              <p:nvPr/>
            </p:nvSpPr>
            <p:spPr>
              <a:xfrm rot="5400000">
                <a:off x="8749526" y="5236891"/>
                <a:ext cx="170985" cy="87351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07EA428-E929-4B4C-B3EA-819905BC472B}"/>
                  </a:ext>
                </a:extLst>
              </p:cNvPr>
              <p:cNvSpPr/>
              <p:nvPr/>
            </p:nvSpPr>
            <p:spPr>
              <a:xfrm>
                <a:off x="7943385" y="5360020"/>
                <a:ext cx="988741" cy="9664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" name="Circle: Hollow 100">
                <a:extLst>
                  <a:ext uri="{FF2B5EF4-FFF2-40B4-BE49-F238E27FC236}">
                    <a16:creationId xmlns:a16="http://schemas.microsoft.com/office/drawing/2014/main" id="{B2C121D7-ED69-4548-81D0-E97512D871D7}"/>
                  </a:ext>
                </a:extLst>
              </p:cNvPr>
              <p:cNvSpPr/>
              <p:nvPr/>
            </p:nvSpPr>
            <p:spPr>
              <a:xfrm>
                <a:off x="7872529" y="5317040"/>
                <a:ext cx="263913" cy="263913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Circle: Hollow 101">
                <a:extLst>
                  <a:ext uri="{FF2B5EF4-FFF2-40B4-BE49-F238E27FC236}">
                    <a16:creationId xmlns:a16="http://schemas.microsoft.com/office/drawing/2014/main" id="{B12A071A-6E81-42A4-9E13-2719E2DDC719}"/>
                  </a:ext>
                </a:extLst>
              </p:cNvPr>
              <p:cNvSpPr/>
              <p:nvPr/>
            </p:nvSpPr>
            <p:spPr>
              <a:xfrm>
                <a:off x="8299992" y="5317040"/>
                <a:ext cx="263913" cy="263913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Circle: Hollow 102">
                <a:extLst>
                  <a:ext uri="{FF2B5EF4-FFF2-40B4-BE49-F238E27FC236}">
                    <a16:creationId xmlns:a16="http://schemas.microsoft.com/office/drawing/2014/main" id="{E08411D9-DDA7-4D13-B3FD-E65B22CE9C05}"/>
                  </a:ext>
                </a:extLst>
              </p:cNvPr>
              <p:cNvSpPr/>
              <p:nvPr/>
            </p:nvSpPr>
            <p:spPr>
              <a:xfrm>
                <a:off x="8690285" y="5317039"/>
                <a:ext cx="263913" cy="263913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52CB6DA0-4E46-4952-A8B3-65DE64B430D3}"/>
                  </a:ext>
                </a:extLst>
              </p:cNvPr>
              <p:cNvCxnSpPr/>
              <p:nvPr/>
            </p:nvCxnSpPr>
            <p:spPr>
              <a:xfrm flipH="1" flipV="1">
                <a:off x="8056057" y="5314717"/>
                <a:ext cx="734124" cy="1"/>
              </a:xfrm>
              <a:prstGeom prst="straightConnector1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D21C70A-DD8E-4387-AA49-D5402657B8E0}"/>
                  </a:ext>
                </a:extLst>
              </p:cNvPr>
              <p:cNvSpPr/>
              <p:nvPr/>
            </p:nvSpPr>
            <p:spPr>
              <a:xfrm>
                <a:off x="7941223" y="5381625"/>
                <a:ext cx="127614" cy="1333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C5B6289-2FD8-4A86-8D97-202EF5963EFB}"/>
                  </a:ext>
                </a:extLst>
              </p:cNvPr>
              <p:cNvSpPr/>
              <p:nvPr/>
            </p:nvSpPr>
            <p:spPr>
              <a:xfrm>
                <a:off x="8368141" y="5381625"/>
                <a:ext cx="127614" cy="1333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F7E1087-D3AF-4C8F-ABEC-7903951A6D35}"/>
                  </a:ext>
                </a:extLst>
              </p:cNvPr>
              <p:cNvSpPr/>
              <p:nvPr/>
            </p:nvSpPr>
            <p:spPr>
              <a:xfrm>
                <a:off x="8758434" y="5385442"/>
                <a:ext cx="127614" cy="1333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9A51293-FD65-4766-AC93-211B93B17508}"/>
                </a:ext>
              </a:extLst>
            </p:cNvPr>
            <p:cNvSpPr/>
            <p:nvPr/>
          </p:nvSpPr>
          <p:spPr>
            <a:xfrm>
              <a:off x="7923634" y="5301896"/>
              <a:ext cx="253062" cy="2660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3" name="Graphic 38" descr="Single gear">
              <a:extLst>
                <a:ext uri="{FF2B5EF4-FFF2-40B4-BE49-F238E27FC236}">
                  <a16:creationId xmlns:a16="http://schemas.microsoft.com/office/drawing/2014/main" id="{9987EF8E-82FC-43BB-9A17-258E19CF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13288" y="5202044"/>
              <a:ext cx="449766" cy="449766"/>
            </a:xfrm>
            <a:prstGeom prst="rect">
              <a:avLst/>
            </a:prstGeom>
          </p:spPr>
        </p:pic>
        <p:pic>
          <p:nvPicPr>
            <p:cNvPr id="94" name="Graphic 38" descr="Single gear">
              <a:extLst>
                <a:ext uri="{FF2B5EF4-FFF2-40B4-BE49-F238E27FC236}">
                  <a16:creationId xmlns:a16="http://schemas.microsoft.com/office/drawing/2014/main" id="{1E42A496-E1DD-4B57-8EE4-BB1BA2C40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78483" y="5202042"/>
              <a:ext cx="449766" cy="449766"/>
            </a:xfrm>
            <a:prstGeom prst="rect">
              <a:avLst/>
            </a:prstGeom>
          </p:spPr>
        </p:pic>
        <p:pic>
          <p:nvPicPr>
            <p:cNvPr id="95" name="Graphic 38" descr="Single gear">
              <a:extLst>
                <a:ext uri="{FF2B5EF4-FFF2-40B4-BE49-F238E27FC236}">
                  <a16:creationId xmlns:a16="http://schemas.microsoft.com/office/drawing/2014/main" id="{B8FF4498-2831-4E71-BDF8-A680A1EE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46995" y="5202043"/>
              <a:ext cx="449766" cy="449766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604E3E-C52E-400C-B1E7-EF461EDD1006}"/>
              </a:ext>
            </a:extLst>
          </p:cNvPr>
          <p:cNvGrpSpPr/>
          <p:nvPr/>
        </p:nvGrpSpPr>
        <p:grpSpPr>
          <a:xfrm>
            <a:off x="1201208" y="3938147"/>
            <a:ext cx="2690495" cy="1503681"/>
            <a:chOff x="1201208" y="3938147"/>
            <a:chExt cx="2690495" cy="15036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298E5B-6065-47A8-8D58-A35B08CCC1A5}"/>
                </a:ext>
              </a:extLst>
            </p:cNvPr>
            <p:cNvGrpSpPr/>
            <p:nvPr/>
          </p:nvGrpSpPr>
          <p:grpSpPr>
            <a:xfrm>
              <a:off x="1201208" y="3938147"/>
              <a:ext cx="2690495" cy="1503681"/>
              <a:chOff x="2254504" y="2961067"/>
              <a:chExt cx="2690495" cy="150368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3E7AF42-F5D8-4F08-904A-EB537B00EA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149" y="4464748"/>
                <a:ext cx="20955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34C870C-3F51-4711-BA6B-0FDDB85C1488}"/>
                  </a:ext>
                </a:extLst>
              </p:cNvPr>
              <p:cNvGrpSpPr/>
              <p:nvPr/>
            </p:nvGrpSpPr>
            <p:grpSpPr>
              <a:xfrm>
                <a:off x="2813304" y="3000756"/>
                <a:ext cx="2131695" cy="1458277"/>
                <a:chOff x="5044440" y="2590800"/>
                <a:chExt cx="2131695" cy="145827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3CA4A6F-0761-4EDC-828F-8A40FD7F1779}"/>
                    </a:ext>
                  </a:extLst>
                </p:cNvPr>
                <p:cNvSpPr/>
                <p:nvPr/>
              </p:nvSpPr>
              <p:spPr>
                <a:xfrm>
                  <a:off x="5516880" y="2697480"/>
                  <a:ext cx="1097280" cy="8001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330844D-40E2-4922-96F4-D557F1A0077F}"/>
                    </a:ext>
                  </a:extLst>
                </p:cNvPr>
                <p:cNvSpPr/>
                <p:nvPr/>
              </p:nvSpPr>
              <p:spPr>
                <a:xfrm>
                  <a:off x="5756910" y="2804160"/>
                  <a:ext cx="617220" cy="5867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86371A8-7810-4BE6-AC6F-3FF4E77DCF55}"/>
                    </a:ext>
                  </a:extLst>
                </p:cNvPr>
                <p:cNvCxnSpPr>
                  <a:cxnSpLocks/>
                  <a:stCxn id="22" idx="6"/>
                </p:cNvCxnSpPr>
                <p:nvPr/>
              </p:nvCxnSpPr>
              <p:spPr>
                <a:xfrm>
                  <a:off x="6374130" y="3097530"/>
                  <a:ext cx="480060" cy="10287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F6599C1-356A-4AF2-AEF2-77D31E20E9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76850" y="3097530"/>
                  <a:ext cx="480060" cy="10287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8718FC7-BC24-4215-8B4D-F8EF08390D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190" y="3200400"/>
                  <a:ext cx="224790" cy="8439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D696168-9C17-4414-944E-5662F2C1A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44440" y="3200400"/>
                  <a:ext cx="232410" cy="8439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38CC30A-CC57-415C-90E6-D75150498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84470" y="3200399"/>
                  <a:ext cx="247650" cy="3028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056124E-0F06-4D46-AB6B-6B1FE531D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8920" y="3200399"/>
                  <a:ext cx="232410" cy="3028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3187DA-4120-44E6-87AF-D9DA661897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56835" y="3475672"/>
                  <a:ext cx="367665" cy="12477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4AD0F99-B0E9-4344-BA40-BBBC472FD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81776" y="3485196"/>
                  <a:ext cx="384809" cy="13716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8C14EE6-0A9B-489E-BCDF-04DDEC42B6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6585" y="4049077"/>
                  <a:ext cx="20955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: Top Corners Snipped 34">
                  <a:extLst>
                    <a:ext uri="{FF2B5EF4-FFF2-40B4-BE49-F238E27FC236}">
                      <a16:creationId xmlns:a16="http://schemas.microsoft.com/office/drawing/2014/main" id="{2B4B105A-73DD-4BFA-8927-8D61283B5E97}"/>
                    </a:ext>
                  </a:extLst>
                </p:cNvPr>
                <p:cNvSpPr/>
                <p:nvPr/>
              </p:nvSpPr>
              <p:spPr>
                <a:xfrm rot="10800000">
                  <a:off x="5516880" y="2590800"/>
                  <a:ext cx="1097280" cy="92868"/>
                </a:xfrm>
                <a:prstGeom prst="snip2SameRect">
                  <a:avLst>
                    <a:gd name="adj1" fmla="val 5073"/>
                    <a:gd name="adj2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rapezoid 35">
                  <a:extLst>
                    <a:ext uri="{FF2B5EF4-FFF2-40B4-BE49-F238E27FC236}">
                      <a16:creationId xmlns:a16="http://schemas.microsoft.com/office/drawing/2014/main" id="{FE2D2BF1-AA36-49C5-9D11-883FF6A32932}"/>
                    </a:ext>
                  </a:extLst>
                </p:cNvPr>
                <p:cNvSpPr/>
                <p:nvPr/>
              </p:nvSpPr>
              <p:spPr>
                <a:xfrm>
                  <a:off x="5958205" y="3501550"/>
                  <a:ext cx="224790" cy="221928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F0C5A2F-8386-4DE9-96E5-6CDA22884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4504" y="2961067"/>
                <a:ext cx="0" cy="1503681"/>
              </a:xfrm>
              <a:prstGeom prst="straightConnector1">
                <a:avLst/>
              </a:prstGeom>
              <a:ln w="28575">
                <a:solidFill>
                  <a:srgbClr val="00769A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B7E07D-C57E-4A96-A422-A1172DB8B1FE}"/>
                  </a:ext>
                </a:extLst>
              </p:cNvPr>
              <p:cNvSpPr txBox="1"/>
              <p:nvPr/>
            </p:nvSpPr>
            <p:spPr>
              <a:xfrm>
                <a:off x="2273808" y="3528241"/>
                <a:ext cx="568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4m</a:t>
                </a:r>
              </a:p>
            </p:txBody>
          </p:sp>
        </p:grpSp>
        <p:pic>
          <p:nvPicPr>
            <p:cNvPr id="114" name="Picture 11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957A7A7-6BD4-4384-A935-E0E58D869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379" y="4730115"/>
              <a:ext cx="152306" cy="127251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7DFB5F5-FD05-4D3A-8899-7667E5E1E364}"/>
              </a:ext>
            </a:extLst>
          </p:cNvPr>
          <p:cNvSpPr/>
          <p:nvPr/>
        </p:nvSpPr>
        <p:spPr>
          <a:xfrm>
            <a:off x="1961939" y="455597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EB6177-AD96-44BA-8156-DEE311CA9B2F}"/>
              </a:ext>
            </a:extLst>
          </p:cNvPr>
          <p:cNvSpPr/>
          <p:nvPr/>
        </p:nvSpPr>
        <p:spPr>
          <a:xfrm>
            <a:off x="3554306" y="455905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D9BE49D8-438D-4701-8426-58CD7D4E0C8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9470E1-DA3C-4991-86E7-CA1CA6B19DAE}"/>
              </a:ext>
            </a:extLst>
          </p:cNvPr>
          <p:cNvGrpSpPr/>
          <p:nvPr/>
        </p:nvGrpSpPr>
        <p:grpSpPr>
          <a:xfrm>
            <a:off x="3975448" y="4938306"/>
            <a:ext cx="241989" cy="548277"/>
            <a:chOff x="3975448" y="4938306"/>
            <a:chExt cx="241989" cy="548277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F6782DA-A72F-4626-9C23-34D822112B9C}"/>
                </a:ext>
              </a:extLst>
            </p:cNvPr>
            <p:cNvSpPr/>
            <p:nvPr/>
          </p:nvSpPr>
          <p:spPr>
            <a:xfrm>
              <a:off x="3978566" y="5085961"/>
              <a:ext cx="238871" cy="400622"/>
            </a:xfrm>
            <a:custGeom>
              <a:avLst/>
              <a:gdLst>
                <a:gd name="connsiteX0" fmla="*/ 243712 w 244824"/>
                <a:gd name="connsiteY0" fmla="*/ 173603 h 400622"/>
                <a:gd name="connsiteX1" fmla="*/ 212552 w 244824"/>
                <a:gd name="connsiteY1" fmla="*/ 41175 h 400622"/>
                <a:gd name="connsiteX2" fmla="*/ 205875 w 244824"/>
                <a:gd name="connsiteY2" fmla="*/ 28934 h 400622"/>
                <a:gd name="connsiteX3" fmla="*/ 159136 w 244824"/>
                <a:gd name="connsiteY3" fmla="*/ 4451 h 400622"/>
                <a:gd name="connsiteX4" fmla="*/ 122412 w 244824"/>
                <a:gd name="connsiteY4" fmla="*/ 0 h 400622"/>
                <a:gd name="connsiteX5" fmla="*/ 85689 w 244824"/>
                <a:gd name="connsiteY5" fmla="*/ 5564 h 400622"/>
                <a:gd name="connsiteX6" fmla="*/ 38949 w 244824"/>
                <a:gd name="connsiteY6" fmla="*/ 30047 h 400622"/>
                <a:gd name="connsiteX7" fmla="*/ 32272 w 244824"/>
                <a:gd name="connsiteY7" fmla="*/ 42288 h 400622"/>
                <a:gd name="connsiteX8" fmla="*/ 1113 w 244824"/>
                <a:gd name="connsiteY8" fmla="*/ 174716 h 400622"/>
                <a:gd name="connsiteX9" fmla="*/ 0 w 244824"/>
                <a:gd name="connsiteY9" fmla="*/ 180280 h 400622"/>
                <a:gd name="connsiteX10" fmla="*/ 22257 w 244824"/>
                <a:gd name="connsiteY10" fmla="*/ 202537 h 400622"/>
                <a:gd name="connsiteX11" fmla="*/ 43401 w 244824"/>
                <a:gd name="connsiteY11" fmla="*/ 185844 h 400622"/>
                <a:gd name="connsiteX12" fmla="*/ 66770 w 244824"/>
                <a:gd name="connsiteY12" fmla="*/ 89027 h 400622"/>
                <a:gd name="connsiteX13" fmla="*/ 66770 w 244824"/>
                <a:gd name="connsiteY13" fmla="*/ 400622 h 400622"/>
                <a:gd name="connsiteX14" fmla="*/ 111284 w 244824"/>
                <a:gd name="connsiteY14" fmla="*/ 400622 h 400622"/>
                <a:gd name="connsiteX15" fmla="*/ 111284 w 244824"/>
                <a:gd name="connsiteY15" fmla="*/ 200311 h 400622"/>
                <a:gd name="connsiteX16" fmla="*/ 133541 w 244824"/>
                <a:gd name="connsiteY16" fmla="*/ 200311 h 400622"/>
                <a:gd name="connsiteX17" fmla="*/ 133541 w 244824"/>
                <a:gd name="connsiteY17" fmla="*/ 400622 h 400622"/>
                <a:gd name="connsiteX18" fmla="*/ 178054 w 244824"/>
                <a:gd name="connsiteY18" fmla="*/ 400622 h 400622"/>
                <a:gd name="connsiteX19" fmla="*/ 178054 w 244824"/>
                <a:gd name="connsiteY19" fmla="*/ 87914 h 400622"/>
                <a:gd name="connsiteX20" fmla="*/ 201424 w 244824"/>
                <a:gd name="connsiteY20" fmla="*/ 184731 h 400622"/>
                <a:gd name="connsiteX21" fmla="*/ 222568 w 244824"/>
                <a:gd name="connsiteY21" fmla="*/ 201424 h 400622"/>
                <a:gd name="connsiteX22" fmla="*/ 244825 w 244824"/>
                <a:gd name="connsiteY22" fmla="*/ 179167 h 400622"/>
                <a:gd name="connsiteX23" fmla="*/ 243712 w 244824"/>
                <a:gd name="connsiteY23" fmla="*/ 173603 h 4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4824" h="400622">
                  <a:moveTo>
                    <a:pt x="243712" y="173603"/>
                  </a:moveTo>
                  <a:lnTo>
                    <a:pt x="212552" y="41175"/>
                  </a:lnTo>
                  <a:cubicBezTo>
                    <a:pt x="211440" y="36724"/>
                    <a:pt x="209214" y="32272"/>
                    <a:pt x="205875" y="28934"/>
                  </a:cubicBezTo>
                  <a:cubicBezTo>
                    <a:pt x="192521" y="17805"/>
                    <a:pt x="176941" y="10016"/>
                    <a:pt x="159136" y="4451"/>
                  </a:cubicBezTo>
                  <a:cubicBezTo>
                    <a:pt x="146895" y="2226"/>
                    <a:pt x="134654" y="0"/>
                    <a:pt x="122412" y="0"/>
                  </a:cubicBezTo>
                  <a:cubicBezTo>
                    <a:pt x="110171" y="0"/>
                    <a:pt x="97930" y="2226"/>
                    <a:pt x="85689" y="5564"/>
                  </a:cubicBezTo>
                  <a:cubicBezTo>
                    <a:pt x="67883" y="10016"/>
                    <a:pt x="52303" y="18918"/>
                    <a:pt x="38949" y="30047"/>
                  </a:cubicBezTo>
                  <a:cubicBezTo>
                    <a:pt x="35611" y="33385"/>
                    <a:pt x="33385" y="37837"/>
                    <a:pt x="32272" y="42288"/>
                  </a:cubicBezTo>
                  <a:lnTo>
                    <a:pt x="1113" y="174716"/>
                  </a:lnTo>
                  <a:cubicBezTo>
                    <a:pt x="1113" y="175829"/>
                    <a:pt x="0" y="178054"/>
                    <a:pt x="0" y="180280"/>
                  </a:cubicBezTo>
                  <a:cubicBezTo>
                    <a:pt x="0" y="192521"/>
                    <a:pt x="10016" y="202537"/>
                    <a:pt x="22257" y="202537"/>
                  </a:cubicBezTo>
                  <a:cubicBezTo>
                    <a:pt x="32272" y="202537"/>
                    <a:pt x="41175" y="194747"/>
                    <a:pt x="43401" y="185844"/>
                  </a:cubicBezTo>
                  <a:lnTo>
                    <a:pt x="66770" y="89027"/>
                  </a:lnTo>
                  <a:lnTo>
                    <a:pt x="66770" y="400622"/>
                  </a:lnTo>
                  <a:lnTo>
                    <a:pt x="111284" y="400622"/>
                  </a:lnTo>
                  <a:lnTo>
                    <a:pt x="111284" y="200311"/>
                  </a:lnTo>
                  <a:lnTo>
                    <a:pt x="133541" y="200311"/>
                  </a:lnTo>
                  <a:lnTo>
                    <a:pt x="133541" y="400622"/>
                  </a:lnTo>
                  <a:lnTo>
                    <a:pt x="178054" y="400622"/>
                  </a:lnTo>
                  <a:lnTo>
                    <a:pt x="178054" y="87914"/>
                  </a:lnTo>
                  <a:lnTo>
                    <a:pt x="201424" y="184731"/>
                  </a:lnTo>
                  <a:cubicBezTo>
                    <a:pt x="203650" y="193634"/>
                    <a:pt x="212552" y="201424"/>
                    <a:pt x="222568" y="201424"/>
                  </a:cubicBezTo>
                  <a:cubicBezTo>
                    <a:pt x="234809" y="201424"/>
                    <a:pt x="244825" y="191408"/>
                    <a:pt x="244825" y="179167"/>
                  </a:cubicBezTo>
                  <a:cubicBezTo>
                    <a:pt x="244825" y="176941"/>
                    <a:pt x="243712" y="174716"/>
                    <a:pt x="243712" y="173603"/>
                  </a:cubicBezTo>
                  <a:close/>
                </a:path>
              </a:pathLst>
            </a:custGeom>
            <a:solidFill>
              <a:srgbClr val="000000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46CD88A-7B1F-46EF-B8EE-AD944A2E6A77}"/>
                </a:ext>
              </a:extLst>
            </p:cNvPr>
            <p:cNvSpPr/>
            <p:nvPr/>
          </p:nvSpPr>
          <p:spPr>
            <a:xfrm>
              <a:off x="3975448" y="5088158"/>
              <a:ext cx="234052" cy="45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Graphic 109" descr="Astronaut">
              <a:extLst>
                <a:ext uri="{FF2B5EF4-FFF2-40B4-BE49-F238E27FC236}">
                  <a16:creationId xmlns:a16="http://schemas.microsoft.com/office/drawing/2014/main" id="{747BF0B6-B881-4BC7-8B22-2FD7925F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78567" y="4938306"/>
              <a:ext cx="234052" cy="244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9075 -4.07407E-6 C 0.13151 -4.07407E-6 0.18177 0.0507 0.18177 0.0926 L 0.18177 0.18542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6FC378D-BDB1-4E25-8EA7-FFA5711342BF}"/>
              </a:ext>
            </a:extLst>
          </p:cNvPr>
          <p:cNvSpPr/>
          <p:nvPr/>
        </p:nvSpPr>
        <p:spPr>
          <a:xfrm>
            <a:off x="8692386" y="4306316"/>
            <a:ext cx="2280414" cy="738755"/>
          </a:xfrm>
          <a:prstGeom prst="roundRect">
            <a:avLst/>
          </a:prstGeom>
          <a:solidFill>
            <a:srgbClr val="3FA49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Payload Crane Off-loader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82DD021-7911-4796-9DF5-00240B9549BE}"/>
              </a:ext>
            </a:extLst>
          </p:cNvPr>
          <p:cNvSpPr/>
          <p:nvPr/>
        </p:nvSpPr>
        <p:spPr>
          <a:xfrm>
            <a:off x="6944867" y="1935987"/>
            <a:ext cx="2280414" cy="738755"/>
          </a:xfrm>
          <a:prstGeom prst="roundRect">
            <a:avLst/>
          </a:prstGeom>
          <a:solidFill>
            <a:srgbClr val="5C93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>
                <a:latin typeface="Tahoma"/>
                <a:ea typeface="Tahoma"/>
                <a:cs typeface="Tahoma"/>
              </a:rPr>
              <a:t>NASA Developed Payload Crane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A481AF-61AC-4CFE-A25F-E7246BD9714C}"/>
              </a:ext>
            </a:extLst>
          </p:cNvPr>
          <p:cNvSpPr/>
          <p:nvPr/>
        </p:nvSpPr>
        <p:spPr>
          <a:xfrm>
            <a:off x="2763016" y="4288148"/>
            <a:ext cx="2424169" cy="738755"/>
          </a:xfrm>
          <a:prstGeom prst="roundRect">
            <a:avLst/>
          </a:prstGeom>
          <a:solidFill>
            <a:srgbClr val="AF6E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Artemis Mission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224546-A6B7-4B9A-AF57-2E144EF585C6}"/>
              </a:ext>
            </a:extLst>
          </p:cNvPr>
          <p:cNvSpPr/>
          <p:nvPr/>
        </p:nvSpPr>
        <p:spPr>
          <a:xfrm>
            <a:off x="1250648" y="1868645"/>
            <a:ext cx="2189021" cy="738755"/>
          </a:xfrm>
          <a:prstGeom prst="roundRect">
            <a:avLst/>
          </a:prstGeom>
          <a:solidFill>
            <a:srgbClr val="DC646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Plans for 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Lunar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E6D5A6-8F57-4E61-83F9-E41006BFD8AB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Project Background</a:t>
            </a:r>
            <a:endParaRPr lang="en-US" sz="540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F5C5E9A9-B4B2-49B1-B01A-A8127C11444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29AC197B-CD6B-4F29-A316-9FF886DD9F4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51AAE-CC78-48AB-BDB6-0A6423E2FB98}"/>
              </a:ext>
            </a:extLst>
          </p:cNvPr>
          <p:cNvGrpSpPr/>
          <p:nvPr/>
        </p:nvGrpSpPr>
        <p:grpSpPr>
          <a:xfrm>
            <a:off x="1697230" y="3195494"/>
            <a:ext cx="8742680" cy="543560"/>
            <a:chOff x="1346200" y="2611120"/>
            <a:chExt cx="8742680" cy="54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2759A0-BBF0-4E43-938E-9EA0749E99F2}"/>
                </a:ext>
              </a:extLst>
            </p:cNvPr>
            <p:cNvCxnSpPr>
              <a:cxnSpLocks/>
            </p:cNvCxnSpPr>
            <p:nvPr/>
          </p:nvCxnSpPr>
          <p:spPr>
            <a:xfrm>
              <a:off x="1346200" y="2885440"/>
              <a:ext cx="8742680" cy="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0A9AFB-C230-40AA-A0FA-81639C0D3471}"/>
                </a:ext>
              </a:extLst>
            </p:cNvPr>
            <p:cNvCxnSpPr>
              <a:cxnSpLocks/>
            </p:cNvCxnSpPr>
            <p:nvPr/>
          </p:nvCxnSpPr>
          <p:spPr>
            <a:xfrm>
              <a:off x="1351280" y="2611120"/>
              <a:ext cx="0" cy="53848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BF38A8-DB7C-42CC-B602-3BE0B9D72E2F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2616200"/>
              <a:ext cx="0" cy="53848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4C6E25-69C1-483C-ADAF-BC42EC2C84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6160" y="2616200"/>
              <a:ext cx="0" cy="53848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4FB25-257D-4118-A615-E20DA96AB82D}"/>
                </a:ext>
              </a:extLst>
            </p:cNvPr>
            <p:cNvCxnSpPr>
              <a:cxnSpLocks/>
            </p:cNvCxnSpPr>
            <p:nvPr/>
          </p:nvCxnSpPr>
          <p:spPr>
            <a:xfrm>
              <a:off x="6593840" y="2616200"/>
              <a:ext cx="0" cy="53848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E32C8F-7414-4385-BADE-5F82FE034647}"/>
                </a:ext>
              </a:extLst>
            </p:cNvPr>
            <p:cNvCxnSpPr>
              <a:cxnSpLocks/>
            </p:cNvCxnSpPr>
            <p:nvPr/>
          </p:nvCxnSpPr>
          <p:spPr>
            <a:xfrm>
              <a:off x="8341360" y="2611120"/>
              <a:ext cx="0" cy="53848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27A6F4-78E8-4A50-B0BF-98BB4DE54324}"/>
                </a:ext>
              </a:extLst>
            </p:cNvPr>
            <p:cNvCxnSpPr>
              <a:cxnSpLocks/>
            </p:cNvCxnSpPr>
            <p:nvPr/>
          </p:nvCxnSpPr>
          <p:spPr>
            <a:xfrm>
              <a:off x="10088880" y="2611120"/>
              <a:ext cx="0" cy="538480"/>
            </a:xfrm>
            <a:prstGeom prst="line">
              <a:avLst/>
            </a:prstGeom>
            <a:ln w="38100">
              <a:solidFill>
                <a:srgbClr val="FC9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DA14CD0-F044-43BD-BAAF-BF5DAAE13A7D}"/>
              </a:ext>
            </a:extLst>
          </p:cNvPr>
          <p:cNvSpPr/>
          <p:nvPr/>
        </p:nvSpPr>
        <p:spPr>
          <a:xfrm>
            <a:off x="3274417" y="332099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DC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48AC23-DC97-4A02-B1BA-F403E98BAD13}"/>
              </a:ext>
            </a:extLst>
          </p:cNvPr>
          <p:cNvSpPr/>
          <p:nvPr/>
        </p:nvSpPr>
        <p:spPr>
          <a:xfrm>
            <a:off x="5032097" y="332099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AF6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2846C4-5029-4ED3-A357-50B7C94E8BAB}"/>
              </a:ext>
            </a:extLst>
          </p:cNvPr>
          <p:cNvSpPr/>
          <p:nvPr/>
        </p:nvSpPr>
        <p:spPr>
          <a:xfrm>
            <a:off x="6789775" y="330928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5C9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D2CA864-FE1C-4A89-914F-483D29A2C0BD}"/>
              </a:ext>
            </a:extLst>
          </p:cNvPr>
          <p:cNvSpPr/>
          <p:nvPr/>
        </p:nvSpPr>
        <p:spPr>
          <a:xfrm>
            <a:off x="8537294" y="332099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3F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D7C7E-2188-4A66-A2AF-88B5DCF567F9}"/>
              </a:ext>
            </a:extLst>
          </p:cNvPr>
          <p:cNvCxnSpPr>
            <a:cxnSpLocks/>
          </p:cNvCxnSpPr>
          <p:nvPr/>
        </p:nvCxnSpPr>
        <p:spPr>
          <a:xfrm>
            <a:off x="6088890" y="3259769"/>
            <a:ext cx="0" cy="409930"/>
          </a:xfrm>
          <a:prstGeom prst="line">
            <a:avLst/>
          </a:prstGeom>
          <a:ln w="38100">
            <a:solidFill>
              <a:srgbClr val="FC9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B08D85-D927-422F-AE22-C1F3A46284B8}"/>
              </a:ext>
            </a:extLst>
          </p:cNvPr>
          <p:cNvCxnSpPr>
            <a:cxnSpLocks/>
          </p:cNvCxnSpPr>
          <p:nvPr/>
        </p:nvCxnSpPr>
        <p:spPr>
          <a:xfrm>
            <a:off x="4331210" y="3271479"/>
            <a:ext cx="0" cy="409930"/>
          </a:xfrm>
          <a:prstGeom prst="line">
            <a:avLst/>
          </a:prstGeom>
          <a:ln w="38100">
            <a:solidFill>
              <a:srgbClr val="FC9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5F0467-F97E-4509-ABF0-5BF2328A4F49}"/>
              </a:ext>
            </a:extLst>
          </p:cNvPr>
          <p:cNvCxnSpPr>
            <a:cxnSpLocks/>
          </p:cNvCxnSpPr>
          <p:nvPr/>
        </p:nvCxnSpPr>
        <p:spPr>
          <a:xfrm>
            <a:off x="2583690" y="3271479"/>
            <a:ext cx="0" cy="409930"/>
          </a:xfrm>
          <a:prstGeom prst="line">
            <a:avLst/>
          </a:prstGeom>
          <a:ln w="38100">
            <a:solidFill>
              <a:srgbClr val="FC9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77D33A-E090-467D-B409-843546BB8858}"/>
              </a:ext>
            </a:extLst>
          </p:cNvPr>
          <p:cNvCxnSpPr>
            <a:cxnSpLocks/>
          </p:cNvCxnSpPr>
          <p:nvPr/>
        </p:nvCxnSpPr>
        <p:spPr>
          <a:xfrm>
            <a:off x="7846570" y="3271479"/>
            <a:ext cx="0" cy="409930"/>
          </a:xfrm>
          <a:prstGeom prst="line">
            <a:avLst/>
          </a:prstGeom>
          <a:ln w="38100">
            <a:solidFill>
              <a:srgbClr val="FC9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5F86AE-09A9-4DB0-91C0-F0DE0E313036}"/>
              </a:ext>
            </a:extLst>
          </p:cNvPr>
          <p:cNvCxnSpPr>
            <a:cxnSpLocks/>
          </p:cNvCxnSpPr>
          <p:nvPr/>
        </p:nvCxnSpPr>
        <p:spPr>
          <a:xfrm>
            <a:off x="9624570" y="3271479"/>
            <a:ext cx="0" cy="409930"/>
          </a:xfrm>
          <a:prstGeom prst="line">
            <a:avLst/>
          </a:prstGeom>
          <a:ln w="38100">
            <a:solidFill>
              <a:srgbClr val="FC9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B97049-A9D5-4362-971C-B5582BB68C27}"/>
              </a:ext>
            </a:extLst>
          </p:cNvPr>
          <p:cNvGrpSpPr/>
          <p:nvPr/>
        </p:nvGrpSpPr>
        <p:grpSpPr>
          <a:xfrm>
            <a:off x="2697978" y="1596887"/>
            <a:ext cx="1473189" cy="1473189"/>
            <a:chOff x="2697978" y="1596887"/>
            <a:chExt cx="1473189" cy="1473189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0A5B4E4A-CDD2-449E-9086-8AF28BA8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7978" y="1596887"/>
              <a:ext cx="1473189" cy="147318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95E042-F66A-4148-9223-F6717D0DD105}"/>
                </a:ext>
              </a:extLst>
            </p:cNvPr>
            <p:cNvSpPr/>
            <p:nvPr/>
          </p:nvSpPr>
          <p:spPr>
            <a:xfrm>
              <a:off x="3287757" y="1989682"/>
              <a:ext cx="296847" cy="298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E9E401-AB52-4A2B-9949-37C2C39E43AF}"/>
              </a:ext>
            </a:extLst>
          </p:cNvPr>
          <p:cNvGrpSpPr/>
          <p:nvPr/>
        </p:nvGrpSpPr>
        <p:grpSpPr>
          <a:xfrm>
            <a:off x="6208275" y="1655679"/>
            <a:ext cx="1473189" cy="1473189"/>
            <a:chOff x="6208275" y="1655679"/>
            <a:chExt cx="1473189" cy="1473189"/>
          </a:xfrm>
        </p:grpSpPr>
        <p:pic>
          <p:nvPicPr>
            <p:cNvPr id="31" name="Graphic 30" descr="Marker">
              <a:extLst>
                <a:ext uri="{FF2B5EF4-FFF2-40B4-BE49-F238E27FC236}">
                  <a16:creationId xmlns:a16="http://schemas.microsoft.com/office/drawing/2014/main" id="{85EC4414-ED5E-4D75-8AAB-D9BC1D4AC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8275" y="1655679"/>
              <a:ext cx="1473189" cy="1473189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4AFA1F-361F-46FF-86EB-A7E2B3C17A7D}"/>
                </a:ext>
              </a:extLst>
            </p:cNvPr>
            <p:cNvSpPr/>
            <p:nvPr/>
          </p:nvSpPr>
          <p:spPr>
            <a:xfrm>
              <a:off x="6796444" y="2045887"/>
              <a:ext cx="296847" cy="291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777E8A7-1133-4588-A49E-817866A3D2D4}"/>
              </a:ext>
            </a:extLst>
          </p:cNvPr>
          <p:cNvGrpSpPr/>
          <p:nvPr/>
        </p:nvGrpSpPr>
        <p:grpSpPr>
          <a:xfrm>
            <a:off x="4450595" y="3850383"/>
            <a:ext cx="1473189" cy="1473189"/>
            <a:chOff x="4450595" y="3850383"/>
            <a:chExt cx="1473189" cy="1473189"/>
          </a:xfrm>
        </p:grpSpPr>
        <p:pic>
          <p:nvPicPr>
            <p:cNvPr id="33" name="Graphic 32" descr="Marker">
              <a:extLst>
                <a:ext uri="{FF2B5EF4-FFF2-40B4-BE49-F238E27FC236}">
                  <a16:creationId xmlns:a16="http://schemas.microsoft.com/office/drawing/2014/main" id="{A6851096-9731-4F05-8707-E1701F29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4450595" y="3850383"/>
              <a:ext cx="1473189" cy="1473189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230CA7-8C4A-40D2-9104-0B1E64F24B3F}"/>
                </a:ext>
              </a:extLst>
            </p:cNvPr>
            <p:cNvSpPr/>
            <p:nvPr/>
          </p:nvSpPr>
          <p:spPr>
            <a:xfrm>
              <a:off x="5038765" y="4647536"/>
              <a:ext cx="296847" cy="291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1BC217-69C7-42F1-B4E0-781DF818E4EF}"/>
              </a:ext>
            </a:extLst>
          </p:cNvPr>
          <p:cNvGrpSpPr/>
          <p:nvPr/>
        </p:nvGrpSpPr>
        <p:grpSpPr>
          <a:xfrm>
            <a:off x="7955795" y="3850383"/>
            <a:ext cx="1473189" cy="1473189"/>
            <a:chOff x="7955795" y="3850383"/>
            <a:chExt cx="1473189" cy="1473189"/>
          </a:xfrm>
        </p:grpSpPr>
        <p:pic>
          <p:nvPicPr>
            <p:cNvPr id="32" name="Graphic 31" descr="Marker">
              <a:extLst>
                <a:ext uri="{FF2B5EF4-FFF2-40B4-BE49-F238E27FC236}">
                  <a16:creationId xmlns:a16="http://schemas.microsoft.com/office/drawing/2014/main" id="{3A9A9227-8D5D-41B4-ADC7-1E799652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7955795" y="3850383"/>
              <a:ext cx="1473189" cy="1473189"/>
            </a:xfrm>
            <a:prstGeom prst="rect">
              <a:avLst/>
            </a:prstGeom>
          </p:spPr>
        </p:pic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9E7766-E106-40A0-860A-A539A27110CF}"/>
                </a:ext>
              </a:extLst>
            </p:cNvPr>
            <p:cNvSpPr/>
            <p:nvPr/>
          </p:nvSpPr>
          <p:spPr>
            <a:xfrm>
              <a:off x="8543963" y="4643151"/>
              <a:ext cx="296847" cy="291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3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7" grpId="0" animBg="1"/>
      <p:bldP spid="6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95E8E37-AB4D-4981-A6C3-552902A77320}"/>
              </a:ext>
            </a:extLst>
          </p:cNvPr>
          <p:cNvGrpSpPr/>
          <p:nvPr/>
        </p:nvGrpSpPr>
        <p:grpSpPr>
          <a:xfrm>
            <a:off x="-25815" y="0"/>
            <a:ext cx="12217815" cy="5480448"/>
            <a:chOff x="-115747" y="-77656"/>
            <a:chExt cx="12408061" cy="5558104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DA33A11-96C9-498C-B6FB-823EFC219E12}"/>
                </a:ext>
              </a:extLst>
            </p:cNvPr>
            <p:cNvSpPr/>
            <p:nvPr/>
          </p:nvSpPr>
          <p:spPr>
            <a:xfrm>
              <a:off x="-115747" y="-77656"/>
              <a:ext cx="12408061" cy="5558104"/>
            </a:xfrm>
            <a:prstGeom prst="rect">
              <a:avLst/>
            </a:prstGeom>
            <a:solidFill>
              <a:srgbClr val="0076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tar: 4 Points 155">
              <a:extLst>
                <a:ext uri="{FF2B5EF4-FFF2-40B4-BE49-F238E27FC236}">
                  <a16:creationId xmlns:a16="http://schemas.microsoft.com/office/drawing/2014/main" id="{BA023010-EE2A-4A2F-9A0B-EB90E911AF1D}"/>
                </a:ext>
              </a:extLst>
            </p:cNvPr>
            <p:cNvSpPr/>
            <p:nvPr/>
          </p:nvSpPr>
          <p:spPr>
            <a:xfrm>
              <a:off x="1216066" y="766003"/>
              <a:ext cx="283918" cy="446071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tar: 4 Points 158">
              <a:extLst>
                <a:ext uri="{FF2B5EF4-FFF2-40B4-BE49-F238E27FC236}">
                  <a16:creationId xmlns:a16="http://schemas.microsoft.com/office/drawing/2014/main" id="{1A69AB76-47E5-4ACC-B935-A177F65DDA35}"/>
                </a:ext>
              </a:extLst>
            </p:cNvPr>
            <p:cNvSpPr/>
            <p:nvPr/>
          </p:nvSpPr>
          <p:spPr>
            <a:xfrm>
              <a:off x="705164" y="2299603"/>
              <a:ext cx="131518" cy="325381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tar: 4 Points 160">
              <a:extLst>
                <a:ext uri="{FF2B5EF4-FFF2-40B4-BE49-F238E27FC236}">
                  <a16:creationId xmlns:a16="http://schemas.microsoft.com/office/drawing/2014/main" id="{027A515C-B45B-4D62-AB50-9621CC84144B}"/>
                </a:ext>
              </a:extLst>
            </p:cNvPr>
            <p:cNvSpPr/>
            <p:nvPr/>
          </p:nvSpPr>
          <p:spPr>
            <a:xfrm>
              <a:off x="3887676" y="1828980"/>
              <a:ext cx="131518" cy="325381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tar: 4 Points 162">
              <a:extLst>
                <a:ext uri="{FF2B5EF4-FFF2-40B4-BE49-F238E27FC236}">
                  <a16:creationId xmlns:a16="http://schemas.microsoft.com/office/drawing/2014/main" id="{CD1597C7-ED30-489F-AA43-89E924176995}"/>
                </a:ext>
              </a:extLst>
            </p:cNvPr>
            <p:cNvSpPr/>
            <p:nvPr/>
          </p:nvSpPr>
          <p:spPr>
            <a:xfrm>
              <a:off x="9168197" y="439105"/>
              <a:ext cx="131518" cy="325381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tar: 4 Points 164">
              <a:extLst>
                <a:ext uri="{FF2B5EF4-FFF2-40B4-BE49-F238E27FC236}">
                  <a16:creationId xmlns:a16="http://schemas.microsoft.com/office/drawing/2014/main" id="{350B5479-600F-4C81-9E4B-48F77A030AD4}"/>
                </a:ext>
              </a:extLst>
            </p:cNvPr>
            <p:cNvSpPr/>
            <p:nvPr/>
          </p:nvSpPr>
          <p:spPr>
            <a:xfrm>
              <a:off x="9468819" y="816548"/>
              <a:ext cx="337176" cy="519807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tar: 4 Points 166">
              <a:extLst>
                <a:ext uri="{FF2B5EF4-FFF2-40B4-BE49-F238E27FC236}">
                  <a16:creationId xmlns:a16="http://schemas.microsoft.com/office/drawing/2014/main" id="{41643302-9B63-4436-81AC-EC96474ABFC5}"/>
                </a:ext>
              </a:extLst>
            </p:cNvPr>
            <p:cNvSpPr/>
            <p:nvPr/>
          </p:nvSpPr>
          <p:spPr>
            <a:xfrm>
              <a:off x="11272186" y="2191510"/>
              <a:ext cx="337176" cy="519807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tar: 4 Points 168">
              <a:extLst>
                <a:ext uri="{FF2B5EF4-FFF2-40B4-BE49-F238E27FC236}">
                  <a16:creationId xmlns:a16="http://schemas.microsoft.com/office/drawing/2014/main" id="{537A156E-D71C-44A3-883E-03F4A8397B4C}"/>
                </a:ext>
              </a:extLst>
            </p:cNvPr>
            <p:cNvSpPr/>
            <p:nvPr/>
          </p:nvSpPr>
          <p:spPr>
            <a:xfrm>
              <a:off x="11562905" y="1694760"/>
              <a:ext cx="290616" cy="399117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tar: 4 Points 170">
              <a:extLst>
                <a:ext uri="{FF2B5EF4-FFF2-40B4-BE49-F238E27FC236}">
                  <a16:creationId xmlns:a16="http://schemas.microsoft.com/office/drawing/2014/main" id="{238E2F7E-3D6C-4CF5-9EDC-F2EE319E501D}"/>
                </a:ext>
              </a:extLst>
            </p:cNvPr>
            <p:cNvSpPr/>
            <p:nvPr/>
          </p:nvSpPr>
          <p:spPr>
            <a:xfrm>
              <a:off x="1692802" y="3854073"/>
              <a:ext cx="290616" cy="399117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tar: 4 Points 171">
              <a:extLst>
                <a:ext uri="{FF2B5EF4-FFF2-40B4-BE49-F238E27FC236}">
                  <a16:creationId xmlns:a16="http://schemas.microsoft.com/office/drawing/2014/main" id="{B62F98BB-9625-4210-9BFE-7CCE5534E2C2}"/>
                </a:ext>
              </a:extLst>
            </p:cNvPr>
            <p:cNvSpPr/>
            <p:nvPr/>
          </p:nvSpPr>
          <p:spPr>
            <a:xfrm>
              <a:off x="2194510" y="3404680"/>
              <a:ext cx="182442" cy="338959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tar: 4 Points 172">
              <a:extLst>
                <a:ext uri="{FF2B5EF4-FFF2-40B4-BE49-F238E27FC236}">
                  <a16:creationId xmlns:a16="http://schemas.microsoft.com/office/drawing/2014/main" id="{985CC5BD-453D-4891-B2F9-89C6981E8B05}"/>
                </a:ext>
              </a:extLst>
            </p:cNvPr>
            <p:cNvSpPr/>
            <p:nvPr/>
          </p:nvSpPr>
          <p:spPr>
            <a:xfrm>
              <a:off x="6838358" y="3977177"/>
              <a:ext cx="182442" cy="338959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tar: 4 Points 173">
              <a:extLst>
                <a:ext uri="{FF2B5EF4-FFF2-40B4-BE49-F238E27FC236}">
                  <a16:creationId xmlns:a16="http://schemas.microsoft.com/office/drawing/2014/main" id="{34777C8E-6FE0-4A3F-AD86-022352F97BE9}"/>
                </a:ext>
              </a:extLst>
            </p:cNvPr>
            <p:cNvSpPr/>
            <p:nvPr/>
          </p:nvSpPr>
          <p:spPr>
            <a:xfrm>
              <a:off x="6470131" y="3626458"/>
              <a:ext cx="182442" cy="338959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tar: 4 Points 174">
              <a:extLst>
                <a:ext uri="{FF2B5EF4-FFF2-40B4-BE49-F238E27FC236}">
                  <a16:creationId xmlns:a16="http://schemas.microsoft.com/office/drawing/2014/main" id="{C5EF7EAB-7ABF-46E9-8FE5-2681C7215C90}"/>
                </a:ext>
              </a:extLst>
            </p:cNvPr>
            <p:cNvSpPr/>
            <p:nvPr/>
          </p:nvSpPr>
          <p:spPr>
            <a:xfrm>
              <a:off x="44135" y="96610"/>
              <a:ext cx="182442" cy="338959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tar: 4 Points 175">
              <a:extLst>
                <a:ext uri="{FF2B5EF4-FFF2-40B4-BE49-F238E27FC236}">
                  <a16:creationId xmlns:a16="http://schemas.microsoft.com/office/drawing/2014/main" id="{B1137521-4DF7-4D0F-BD8F-C3C4C6AD705E}"/>
                </a:ext>
              </a:extLst>
            </p:cNvPr>
            <p:cNvSpPr/>
            <p:nvPr/>
          </p:nvSpPr>
          <p:spPr>
            <a:xfrm>
              <a:off x="3505009" y="1555359"/>
              <a:ext cx="182442" cy="338959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tar: 4 Points 176">
              <a:extLst>
                <a:ext uri="{FF2B5EF4-FFF2-40B4-BE49-F238E27FC236}">
                  <a16:creationId xmlns:a16="http://schemas.microsoft.com/office/drawing/2014/main" id="{AC33D58D-747B-4112-A810-ABF5421285F0}"/>
                </a:ext>
              </a:extLst>
            </p:cNvPr>
            <p:cNvSpPr/>
            <p:nvPr/>
          </p:nvSpPr>
          <p:spPr>
            <a:xfrm>
              <a:off x="9388421" y="2329851"/>
              <a:ext cx="131518" cy="325381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tar: 4 Points 177">
              <a:extLst>
                <a:ext uri="{FF2B5EF4-FFF2-40B4-BE49-F238E27FC236}">
                  <a16:creationId xmlns:a16="http://schemas.microsoft.com/office/drawing/2014/main" id="{778F73E5-DAA4-4DFD-B739-AE281AED9068}"/>
                </a:ext>
              </a:extLst>
            </p:cNvPr>
            <p:cNvSpPr/>
            <p:nvPr/>
          </p:nvSpPr>
          <p:spPr>
            <a:xfrm>
              <a:off x="11857693" y="4265997"/>
              <a:ext cx="131518" cy="325381"/>
            </a:xfrm>
            <a:prstGeom prst="star4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016953C-14F8-43DC-A425-B2E6DB697D82}"/>
              </a:ext>
            </a:extLst>
          </p:cNvPr>
          <p:cNvSpPr/>
          <p:nvPr/>
        </p:nvSpPr>
        <p:spPr>
          <a:xfrm>
            <a:off x="-29123" y="4642189"/>
            <a:ext cx="12224435" cy="1064870"/>
          </a:xfrm>
          <a:custGeom>
            <a:avLst/>
            <a:gdLst>
              <a:gd name="connsiteX0" fmla="*/ 615607 w 12907921"/>
              <a:gd name="connsiteY0" fmla="*/ 983848 h 1064870"/>
              <a:gd name="connsiteX1" fmla="*/ 12873197 w 12907921"/>
              <a:gd name="connsiteY1" fmla="*/ 960698 h 1064870"/>
              <a:gd name="connsiteX2" fmla="*/ 12907921 w 12907921"/>
              <a:gd name="connsiteY2" fmla="*/ 277792 h 1064870"/>
              <a:gd name="connsiteX3" fmla="*/ 12606979 w 12907921"/>
              <a:gd name="connsiteY3" fmla="*/ 312516 h 1064870"/>
              <a:gd name="connsiteX4" fmla="*/ 12583830 w 12907921"/>
              <a:gd name="connsiteY4" fmla="*/ 347240 h 1064870"/>
              <a:gd name="connsiteX5" fmla="*/ 12074544 w 12907921"/>
              <a:gd name="connsiteY5" fmla="*/ 335665 h 1064870"/>
              <a:gd name="connsiteX6" fmla="*/ 11947223 w 12907921"/>
              <a:gd name="connsiteY6" fmla="*/ 324091 h 1064870"/>
              <a:gd name="connsiteX7" fmla="*/ 11831476 w 12907921"/>
              <a:gd name="connsiteY7" fmla="*/ 300941 h 1064870"/>
              <a:gd name="connsiteX8" fmla="*/ 11796752 w 12907921"/>
              <a:gd name="connsiteY8" fmla="*/ 289367 h 1064870"/>
              <a:gd name="connsiteX9" fmla="*/ 11727304 w 12907921"/>
              <a:gd name="connsiteY9" fmla="*/ 243068 h 1064870"/>
              <a:gd name="connsiteX10" fmla="*/ 11704154 w 12907921"/>
              <a:gd name="connsiteY10" fmla="*/ 219919 h 1064870"/>
              <a:gd name="connsiteX11" fmla="*/ 11634706 w 12907921"/>
              <a:gd name="connsiteY11" fmla="*/ 196769 h 1064870"/>
              <a:gd name="connsiteX12" fmla="*/ 11599982 w 12907921"/>
              <a:gd name="connsiteY12" fmla="*/ 185195 h 1064870"/>
              <a:gd name="connsiteX13" fmla="*/ 11426362 w 12907921"/>
              <a:gd name="connsiteY13" fmla="*/ 162045 h 1064870"/>
              <a:gd name="connsiteX14" fmla="*/ 11218017 w 12907921"/>
              <a:gd name="connsiteY14" fmla="*/ 150470 h 1064870"/>
              <a:gd name="connsiteX15" fmla="*/ 10292043 w 12907921"/>
              <a:gd name="connsiteY15" fmla="*/ 138896 h 1064870"/>
              <a:gd name="connsiteX16" fmla="*/ 10245744 w 12907921"/>
              <a:gd name="connsiteY16" fmla="*/ 127321 h 1064870"/>
              <a:gd name="connsiteX17" fmla="*/ 9447091 w 12907921"/>
              <a:gd name="connsiteY17" fmla="*/ 127321 h 1064870"/>
              <a:gd name="connsiteX18" fmla="*/ 9412367 w 12907921"/>
              <a:gd name="connsiteY18" fmla="*/ 138896 h 1064870"/>
              <a:gd name="connsiteX19" fmla="*/ 9366068 w 12907921"/>
              <a:gd name="connsiteY19" fmla="*/ 185195 h 1064870"/>
              <a:gd name="connsiteX20" fmla="*/ 9331344 w 12907921"/>
              <a:gd name="connsiteY20" fmla="*/ 196769 h 1064870"/>
              <a:gd name="connsiteX21" fmla="*/ 9308195 w 12907921"/>
              <a:gd name="connsiteY21" fmla="*/ 219919 h 1064870"/>
              <a:gd name="connsiteX22" fmla="*/ 9273471 w 12907921"/>
              <a:gd name="connsiteY22" fmla="*/ 231493 h 1064870"/>
              <a:gd name="connsiteX23" fmla="*/ 9215597 w 12907921"/>
              <a:gd name="connsiteY23" fmla="*/ 254643 h 1064870"/>
              <a:gd name="connsiteX24" fmla="*/ 9180873 w 12907921"/>
              <a:gd name="connsiteY24" fmla="*/ 277792 h 1064870"/>
              <a:gd name="connsiteX25" fmla="*/ 9134574 w 12907921"/>
              <a:gd name="connsiteY25" fmla="*/ 289367 h 1064870"/>
              <a:gd name="connsiteX26" fmla="*/ 8960954 w 12907921"/>
              <a:gd name="connsiteY26" fmla="*/ 312516 h 1064870"/>
              <a:gd name="connsiteX27" fmla="*/ 8752610 w 12907921"/>
              <a:gd name="connsiteY27" fmla="*/ 347240 h 1064870"/>
              <a:gd name="connsiteX28" fmla="*/ 8671587 w 12907921"/>
              <a:gd name="connsiteY28" fmla="*/ 358815 h 1064870"/>
              <a:gd name="connsiteX29" fmla="*/ 8370645 w 12907921"/>
              <a:gd name="connsiteY29" fmla="*/ 370389 h 1064870"/>
              <a:gd name="connsiteX30" fmla="*/ 8312772 w 12907921"/>
              <a:gd name="connsiteY30" fmla="*/ 381964 h 1064870"/>
              <a:gd name="connsiteX31" fmla="*/ 7525693 w 12907921"/>
              <a:gd name="connsiteY31" fmla="*/ 358815 h 1064870"/>
              <a:gd name="connsiteX32" fmla="*/ 7479395 w 12907921"/>
              <a:gd name="connsiteY32" fmla="*/ 347240 h 1064870"/>
              <a:gd name="connsiteX33" fmla="*/ 7421521 w 12907921"/>
              <a:gd name="connsiteY33" fmla="*/ 335665 h 1064870"/>
              <a:gd name="connsiteX34" fmla="*/ 7386797 w 12907921"/>
              <a:gd name="connsiteY34" fmla="*/ 324091 h 1064870"/>
              <a:gd name="connsiteX35" fmla="*/ 7305774 w 12907921"/>
              <a:gd name="connsiteY35" fmla="*/ 300941 h 1064870"/>
              <a:gd name="connsiteX36" fmla="*/ 7247901 w 12907921"/>
              <a:gd name="connsiteY36" fmla="*/ 266217 h 1064870"/>
              <a:gd name="connsiteX37" fmla="*/ 7155304 w 12907921"/>
              <a:gd name="connsiteY37" fmla="*/ 196769 h 1064870"/>
              <a:gd name="connsiteX38" fmla="*/ 7074281 w 12907921"/>
              <a:gd name="connsiteY38" fmla="*/ 173620 h 1064870"/>
              <a:gd name="connsiteX39" fmla="*/ 7004833 w 12907921"/>
              <a:gd name="connsiteY39" fmla="*/ 138896 h 1064870"/>
              <a:gd name="connsiteX40" fmla="*/ 6889086 w 12907921"/>
              <a:gd name="connsiteY40" fmla="*/ 92597 h 1064870"/>
              <a:gd name="connsiteX41" fmla="*/ 6831212 w 12907921"/>
              <a:gd name="connsiteY41" fmla="*/ 69448 h 1064870"/>
              <a:gd name="connsiteX42" fmla="*/ 6657592 w 12907921"/>
              <a:gd name="connsiteY42" fmla="*/ 46298 h 1064870"/>
              <a:gd name="connsiteX43" fmla="*/ 6588144 w 12907921"/>
              <a:gd name="connsiteY43" fmla="*/ 34724 h 1064870"/>
              <a:gd name="connsiteX44" fmla="*/ 6426098 w 12907921"/>
              <a:gd name="connsiteY44" fmla="*/ 23149 h 1064870"/>
              <a:gd name="connsiteX45" fmla="*/ 6171455 w 12907921"/>
              <a:gd name="connsiteY45" fmla="*/ 0 h 1064870"/>
              <a:gd name="connsiteX46" fmla="*/ 5720043 w 12907921"/>
              <a:gd name="connsiteY46" fmla="*/ 11574 h 1064870"/>
              <a:gd name="connsiteX47" fmla="*/ 5546423 w 12907921"/>
              <a:gd name="connsiteY47" fmla="*/ 34724 h 1064870"/>
              <a:gd name="connsiteX48" fmla="*/ 5419101 w 12907921"/>
              <a:gd name="connsiteY48" fmla="*/ 57873 h 1064870"/>
              <a:gd name="connsiteX49" fmla="*/ 5291779 w 12907921"/>
              <a:gd name="connsiteY49" fmla="*/ 69448 h 1064870"/>
              <a:gd name="connsiteX50" fmla="*/ 5199182 w 12907921"/>
              <a:gd name="connsiteY50" fmla="*/ 81022 h 1064870"/>
              <a:gd name="connsiteX51" fmla="*/ 4238483 w 12907921"/>
              <a:gd name="connsiteY51" fmla="*/ 92597 h 1064870"/>
              <a:gd name="connsiteX52" fmla="*/ 4157460 w 12907921"/>
              <a:gd name="connsiteY52" fmla="*/ 104172 h 1064870"/>
              <a:gd name="connsiteX53" fmla="*/ 4006990 w 12907921"/>
              <a:gd name="connsiteY53" fmla="*/ 115746 h 1064870"/>
              <a:gd name="connsiteX54" fmla="*/ 3914392 w 12907921"/>
              <a:gd name="connsiteY54" fmla="*/ 138896 h 1064870"/>
              <a:gd name="connsiteX55" fmla="*/ 3266210 w 12907921"/>
              <a:gd name="connsiteY55" fmla="*/ 127321 h 1064870"/>
              <a:gd name="connsiteX56" fmla="*/ 3185187 w 12907921"/>
              <a:gd name="connsiteY56" fmla="*/ 115746 h 1064870"/>
              <a:gd name="connsiteX57" fmla="*/ 2699050 w 12907921"/>
              <a:gd name="connsiteY57" fmla="*/ 104172 h 1064870"/>
              <a:gd name="connsiteX58" fmla="*/ 2594878 w 12907921"/>
              <a:gd name="connsiteY58" fmla="*/ 92597 h 1064870"/>
              <a:gd name="connsiteX59" fmla="*/ 2363385 w 12907921"/>
              <a:gd name="connsiteY59" fmla="*/ 81022 h 1064870"/>
              <a:gd name="connsiteX60" fmla="*/ 2166615 w 12907921"/>
              <a:gd name="connsiteY60" fmla="*/ 46298 h 1064870"/>
              <a:gd name="connsiteX61" fmla="*/ 2074017 w 12907921"/>
              <a:gd name="connsiteY61" fmla="*/ 34724 h 1064870"/>
              <a:gd name="connsiteX62" fmla="*/ 1275364 w 12907921"/>
              <a:gd name="connsiteY62" fmla="*/ 46298 h 1064870"/>
              <a:gd name="connsiteX63" fmla="*/ 1124893 w 12907921"/>
              <a:gd name="connsiteY63" fmla="*/ 69448 h 1064870"/>
              <a:gd name="connsiteX64" fmla="*/ 1055445 w 12907921"/>
              <a:gd name="connsiteY64" fmla="*/ 81022 h 1064870"/>
              <a:gd name="connsiteX65" fmla="*/ 1009147 w 12907921"/>
              <a:gd name="connsiteY65" fmla="*/ 104172 h 1064870"/>
              <a:gd name="connsiteX66" fmla="*/ 870250 w 12907921"/>
              <a:gd name="connsiteY66" fmla="*/ 138896 h 1064870"/>
              <a:gd name="connsiteX67" fmla="*/ 823952 w 12907921"/>
              <a:gd name="connsiteY67" fmla="*/ 150470 h 1064870"/>
              <a:gd name="connsiteX68" fmla="*/ 754504 w 12907921"/>
              <a:gd name="connsiteY68" fmla="*/ 173620 h 1064870"/>
              <a:gd name="connsiteX69" fmla="*/ 719779 w 12907921"/>
              <a:gd name="connsiteY69" fmla="*/ 185195 h 1064870"/>
              <a:gd name="connsiteX70" fmla="*/ 661906 w 12907921"/>
              <a:gd name="connsiteY70" fmla="*/ 196769 h 1064870"/>
              <a:gd name="connsiteX71" fmla="*/ 557734 w 12907921"/>
              <a:gd name="connsiteY71" fmla="*/ 219919 h 1064870"/>
              <a:gd name="connsiteX72" fmla="*/ 256792 w 12907921"/>
              <a:gd name="connsiteY72" fmla="*/ 231493 h 1064870"/>
              <a:gd name="connsiteX73" fmla="*/ 71597 w 12907921"/>
              <a:gd name="connsiteY73" fmla="*/ 243068 h 1064870"/>
              <a:gd name="connsiteX74" fmla="*/ 2149 w 12907921"/>
              <a:gd name="connsiteY74" fmla="*/ 254643 h 1064870"/>
              <a:gd name="connsiteX75" fmla="*/ 25298 w 12907921"/>
              <a:gd name="connsiteY75" fmla="*/ 289367 h 1064870"/>
              <a:gd name="connsiteX76" fmla="*/ 36873 w 12907921"/>
              <a:gd name="connsiteY76" fmla="*/ 324091 h 1064870"/>
              <a:gd name="connsiteX77" fmla="*/ 94747 w 12907921"/>
              <a:gd name="connsiteY77" fmla="*/ 393539 h 1064870"/>
              <a:gd name="connsiteX78" fmla="*/ 117896 w 12907921"/>
              <a:gd name="connsiteY78" fmla="*/ 451412 h 1064870"/>
              <a:gd name="connsiteX79" fmla="*/ 129471 w 12907921"/>
              <a:gd name="connsiteY79" fmla="*/ 486136 h 1064870"/>
              <a:gd name="connsiteX80" fmla="*/ 152620 w 12907921"/>
              <a:gd name="connsiteY80" fmla="*/ 509286 h 1064870"/>
              <a:gd name="connsiteX81" fmla="*/ 164195 w 12907921"/>
              <a:gd name="connsiteY81" fmla="*/ 555584 h 1064870"/>
              <a:gd name="connsiteX82" fmla="*/ 187344 w 12907921"/>
              <a:gd name="connsiteY82" fmla="*/ 590308 h 1064870"/>
              <a:gd name="connsiteX83" fmla="*/ 233643 w 12907921"/>
              <a:gd name="connsiteY83" fmla="*/ 671331 h 1064870"/>
              <a:gd name="connsiteX84" fmla="*/ 279941 w 12907921"/>
              <a:gd name="connsiteY84" fmla="*/ 798653 h 1064870"/>
              <a:gd name="connsiteX85" fmla="*/ 314666 w 12907921"/>
              <a:gd name="connsiteY85" fmla="*/ 902825 h 1064870"/>
              <a:gd name="connsiteX86" fmla="*/ 372539 w 12907921"/>
              <a:gd name="connsiteY86" fmla="*/ 1018572 h 1064870"/>
              <a:gd name="connsiteX87" fmla="*/ 465136 w 12907921"/>
              <a:gd name="connsiteY87" fmla="*/ 1064870 h 1064870"/>
              <a:gd name="connsiteX88" fmla="*/ 580883 w 12907921"/>
              <a:gd name="connsiteY88" fmla="*/ 1053296 h 1064870"/>
              <a:gd name="connsiteX89" fmla="*/ 661906 w 12907921"/>
              <a:gd name="connsiteY89" fmla="*/ 1030146 h 1064870"/>
              <a:gd name="connsiteX90" fmla="*/ 708205 w 12907921"/>
              <a:gd name="connsiteY90" fmla="*/ 972273 h 1064870"/>
              <a:gd name="connsiteX91" fmla="*/ 777653 w 12907921"/>
              <a:gd name="connsiteY91" fmla="*/ 949124 h 1064870"/>
              <a:gd name="connsiteX92" fmla="*/ 742929 w 12907921"/>
              <a:gd name="connsiteY92" fmla="*/ 960698 h 1064870"/>
              <a:gd name="connsiteX93" fmla="*/ 731354 w 12907921"/>
              <a:gd name="connsiteY93" fmla="*/ 960698 h 1064870"/>
              <a:gd name="connsiteX94" fmla="*/ 731354 w 12907921"/>
              <a:gd name="connsiteY94" fmla="*/ 960698 h 10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2907921" h="1064870">
                <a:moveTo>
                  <a:pt x="615607" y="983848"/>
                </a:moveTo>
                <a:lnTo>
                  <a:pt x="12873197" y="960698"/>
                </a:lnTo>
                <a:lnTo>
                  <a:pt x="12907921" y="277792"/>
                </a:lnTo>
                <a:lnTo>
                  <a:pt x="12606979" y="312516"/>
                </a:lnTo>
                <a:lnTo>
                  <a:pt x="12583830" y="347240"/>
                </a:lnTo>
                <a:lnTo>
                  <a:pt x="12074544" y="335665"/>
                </a:lnTo>
                <a:cubicBezTo>
                  <a:pt x="12031957" y="334116"/>
                  <a:pt x="11989546" y="329070"/>
                  <a:pt x="11947223" y="324091"/>
                </a:cubicBezTo>
                <a:cubicBezTo>
                  <a:pt x="11908563" y="319543"/>
                  <a:pt x="11869037" y="311673"/>
                  <a:pt x="11831476" y="300941"/>
                </a:cubicBezTo>
                <a:cubicBezTo>
                  <a:pt x="11819745" y="297589"/>
                  <a:pt x="11808327" y="293225"/>
                  <a:pt x="11796752" y="289367"/>
                </a:cubicBezTo>
                <a:cubicBezTo>
                  <a:pt x="11708457" y="201072"/>
                  <a:pt x="11811056" y="293319"/>
                  <a:pt x="11727304" y="243068"/>
                </a:cubicBezTo>
                <a:cubicBezTo>
                  <a:pt x="11717946" y="237453"/>
                  <a:pt x="11713915" y="224799"/>
                  <a:pt x="11704154" y="219919"/>
                </a:cubicBezTo>
                <a:cubicBezTo>
                  <a:pt x="11682329" y="209006"/>
                  <a:pt x="11657855" y="204485"/>
                  <a:pt x="11634706" y="196769"/>
                </a:cubicBezTo>
                <a:lnTo>
                  <a:pt x="11599982" y="185195"/>
                </a:lnTo>
                <a:cubicBezTo>
                  <a:pt x="11523658" y="159754"/>
                  <a:pt x="11567991" y="171487"/>
                  <a:pt x="11426362" y="162045"/>
                </a:cubicBezTo>
                <a:cubicBezTo>
                  <a:pt x="11356961" y="157418"/>
                  <a:pt x="11287558" y="151889"/>
                  <a:pt x="11218017" y="150470"/>
                </a:cubicBezTo>
                <a:lnTo>
                  <a:pt x="10292043" y="138896"/>
                </a:lnTo>
                <a:cubicBezTo>
                  <a:pt x="10276610" y="135038"/>
                  <a:pt x="10261436" y="129936"/>
                  <a:pt x="10245744" y="127321"/>
                </a:cubicBezTo>
                <a:cubicBezTo>
                  <a:pt x="9993819" y="85332"/>
                  <a:pt x="9622479" y="124446"/>
                  <a:pt x="9447091" y="127321"/>
                </a:cubicBezTo>
                <a:cubicBezTo>
                  <a:pt x="9435516" y="131179"/>
                  <a:pt x="9422295" y="131804"/>
                  <a:pt x="9412367" y="138896"/>
                </a:cubicBezTo>
                <a:cubicBezTo>
                  <a:pt x="9394607" y="151582"/>
                  <a:pt x="9386774" y="178294"/>
                  <a:pt x="9366068" y="185195"/>
                </a:cubicBezTo>
                <a:lnTo>
                  <a:pt x="9331344" y="196769"/>
                </a:lnTo>
                <a:cubicBezTo>
                  <a:pt x="9323628" y="204486"/>
                  <a:pt x="9317553" y="214304"/>
                  <a:pt x="9308195" y="219919"/>
                </a:cubicBezTo>
                <a:cubicBezTo>
                  <a:pt x="9297733" y="226196"/>
                  <a:pt x="9284895" y="227209"/>
                  <a:pt x="9273471" y="231493"/>
                </a:cubicBezTo>
                <a:cubicBezTo>
                  <a:pt x="9254016" y="238788"/>
                  <a:pt x="9234181" y="245351"/>
                  <a:pt x="9215597" y="254643"/>
                </a:cubicBezTo>
                <a:cubicBezTo>
                  <a:pt x="9203155" y="260864"/>
                  <a:pt x="9193659" y="272312"/>
                  <a:pt x="9180873" y="277792"/>
                </a:cubicBezTo>
                <a:cubicBezTo>
                  <a:pt x="9166251" y="284058"/>
                  <a:pt x="9150103" y="285916"/>
                  <a:pt x="9134574" y="289367"/>
                </a:cubicBezTo>
                <a:cubicBezTo>
                  <a:pt x="9056121" y="306801"/>
                  <a:pt x="9061899" y="302421"/>
                  <a:pt x="8960954" y="312516"/>
                </a:cubicBezTo>
                <a:cubicBezTo>
                  <a:pt x="8839188" y="353104"/>
                  <a:pt x="8931518" y="328407"/>
                  <a:pt x="8752610" y="347240"/>
                </a:cubicBezTo>
                <a:cubicBezTo>
                  <a:pt x="8725478" y="350096"/>
                  <a:pt x="8698819" y="357165"/>
                  <a:pt x="8671587" y="358815"/>
                </a:cubicBezTo>
                <a:cubicBezTo>
                  <a:pt x="8571383" y="364888"/>
                  <a:pt x="8470959" y="366531"/>
                  <a:pt x="8370645" y="370389"/>
                </a:cubicBezTo>
                <a:cubicBezTo>
                  <a:pt x="8351354" y="374247"/>
                  <a:pt x="8332445" y="381964"/>
                  <a:pt x="8312772" y="381964"/>
                </a:cubicBezTo>
                <a:cubicBezTo>
                  <a:pt x="7745962" y="381964"/>
                  <a:pt x="7845801" y="387914"/>
                  <a:pt x="7525693" y="358815"/>
                </a:cubicBezTo>
                <a:cubicBezTo>
                  <a:pt x="7510260" y="354957"/>
                  <a:pt x="7494924" y="350691"/>
                  <a:pt x="7479395" y="347240"/>
                </a:cubicBezTo>
                <a:cubicBezTo>
                  <a:pt x="7460190" y="342972"/>
                  <a:pt x="7440607" y="340436"/>
                  <a:pt x="7421521" y="335665"/>
                </a:cubicBezTo>
                <a:cubicBezTo>
                  <a:pt x="7409685" y="332706"/>
                  <a:pt x="7398528" y="327443"/>
                  <a:pt x="7386797" y="324091"/>
                </a:cubicBezTo>
                <a:cubicBezTo>
                  <a:pt x="7369490" y="319146"/>
                  <a:pt x="7324276" y="310192"/>
                  <a:pt x="7305774" y="300941"/>
                </a:cubicBezTo>
                <a:cubicBezTo>
                  <a:pt x="7285652" y="290880"/>
                  <a:pt x="7266398" y="279023"/>
                  <a:pt x="7247901" y="266217"/>
                </a:cubicBezTo>
                <a:cubicBezTo>
                  <a:pt x="7216179" y="244256"/>
                  <a:pt x="7192402" y="207368"/>
                  <a:pt x="7155304" y="196769"/>
                </a:cubicBezTo>
                <a:cubicBezTo>
                  <a:pt x="7128296" y="189053"/>
                  <a:pt x="7100497" y="183703"/>
                  <a:pt x="7074281" y="173620"/>
                </a:cubicBezTo>
                <a:cubicBezTo>
                  <a:pt x="7050124" y="164329"/>
                  <a:pt x="7028545" y="149270"/>
                  <a:pt x="7004833" y="138896"/>
                </a:cubicBezTo>
                <a:cubicBezTo>
                  <a:pt x="6966763" y="122240"/>
                  <a:pt x="6927668" y="108030"/>
                  <a:pt x="6889086" y="92597"/>
                </a:cubicBezTo>
                <a:cubicBezTo>
                  <a:pt x="6869795" y="84881"/>
                  <a:pt x="6851369" y="74487"/>
                  <a:pt x="6831212" y="69448"/>
                </a:cubicBezTo>
                <a:cubicBezTo>
                  <a:pt x="6732777" y="44838"/>
                  <a:pt x="6829671" y="66542"/>
                  <a:pt x="6657592" y="46298"/>
                </a:cubicBezTo>
                <a:cubicBezTo>
                  <a:pt x="6634284" y="43556"/>
                  <a:pt x="6611496" y="37059"/>
                  <a:pt x="6588144" y="34724"/>
                </a:cubicBezTo>
                <a:cubicBezTo>
                  <a:pt x="6534260" y="29336"/>
                  <a:pt x="6480113" y="27007"/>
                  <a:pt x="6426098" y="23149"/>
                </a:cubicBezTo>
                <a:cubicBezTo>
                  <a:pt x="6331737" y="9668"/>
                  <a:pt x="6278580" y="0"/>
                  <a:pt x="6171455" y="0"/>
                </a:cubicBezTo>
                <a:cubicBezTo>
                  <a:pt x="6020935" y="0"/>
                  <a:pt x="5870514" y="7716"/>
                  <a:pt x="5720043" y="11574"/>
                </a:cubicBezTo>
                <a:cubicBezTo>
                  <a:pt x="5617829" y="37128"/>
                  <a:pt x="5728623" y="11949"/>
                  <a:pt x="5546423" y="34724"/>
                </a:cubicBezTo>
                <a:cubicBezTo>
                  <a:pt x="5136975" y="85904"/>
                  <a:pt x="5899902" y="1307"/>
                  <a:pt x="5419101" y="57873"/>
                </a:cubicBezTo>
                <a:cubicBezTo>
                  <a:pt x="5376777" y="62852"/>
                  <a:pt x="5334161" y="64987"/>
                  <a:pt x="5291779" y="69448"/>
                </a:cubicBezTo>
                <a:cubicBezTo>
                  <a:pt x="5260844" y="72704"/>
                  <a:pt x="5230280" y="80339"/>
                  <a:pt x="5199182" y="81022"/>
                </a:cubicBezTo>
                <a:lnTo>
                  <a:pt x="4238483" y="92597"/>
                </a:lnTo>
                <a:cubicBezTo>
                  <a:pt x="4211475" y="96455"/>
                  <a:pt x="4184606" y="101457"/>
                  <a:pt x="4157460" y="104172"/>
                </a:cubicBezTo>
                <a:cubicBezTo>
                  <a:pt x="4107405" y="109177"/>
                  <a:pt x="4056789" y="108632"/>
                  <a:pt x="4006990" y="115746"/>
                </a:cubicBezTo>
                <a:cubicBezTo>
                  <a:pt x="3975494" y="120245"/>
                  <a:pt x="3945258" y="131179"/>
                  <a:pt x="3914392" y="138896"/>
                </a:cubicBezTo>
                <a:lnTo>
                  <a:pt x="3266210" y="127321"/>
                </a:lnTo>
                <a:cubicBezTo>
                  <a:pt x="3238942" y="126455"/>
                  <a:pt x="3212446" y="116859"/>
                  <a:pt x="3185187" y="115746"/>
                </a:cubicBezTo>
                <a:cubicBezTo>
                  <a:pt x="3023230" y="109136"/>
                  <a:pt x="2861096" y="108030"/>
                  <a:pt x="2699050" y="104172"/>
                </a:cubicBezTo>
                <a:cubicBezTo>
                  <a:pt x="2664326" y="100314"/>
                  <a:pt x="2629733" y="95001"/>
                  <a:pt x="2594878" y="92597"/>
                </a:cubicBezTo>
                <a:cubicBezTo>
                  <a:pt x="2517800" y="87281"/>
                  <a:pt x="2440308" y="88234"/>
                  <a:pt x="2363385" y="81022"/>
                </a:cubicBezTo>
                <a:cubicBezTo>
                  <a:pt x="2206728" y="66335"/>
                  <a:pt x="2269824" y="62176"/>
                  <a:pt x="2166615" y="46298"/>
                </a:cubicBezTo>
                <a:cubicBezTo>
                  <a:pt x="2135871" y="41568"/>
                  <a:pt x="2104883" y="38582"/>
                  <a:pt x="2074017" y="34724"/>
                </a:cubicBezTo>
                <a:lnTo>
                  <a:pt x="1275364" y="46298"/>
                </a:lnTo>
                <a:cubicBezTo>
                  <a:pt x="1163684" y="49162"/>
                  <a:pt x="1201306" y="54166"/>
                  <a:pt x="1124893" y="69448"/>
                </a:cubicBezTo>
                <a:cubicBezTo>
                  <a:pt x="1101880" y="74050"/>
                  <a:pt x="1078594" y="77164"/>
                  <a:pt x="1055445" y="81022"/>
                </a:cubicBezTo>
                <a:cubicBezTo>
                  <a:pt x="1040012" y="88739"/>
                  <a:pt x="1025616" y="99025"/>
                  <a:pt x="1009147" y="104172"/>
                </a:cubicBezTo>
                <a:cubicBezTo>
                  <a:pt x="963596" y="118407"/>
                  <a:pt x="916549" y="127321"/>
                  <a:pt x="870250" y="138896"/>
                </a:cubicBezTo>
                <a:cubicBezTo>
                  <a:pt x="854817" y="142754"/>
                  <a:pt x="839043" y="145439"/>
                  <a:pt x="823952" y="150470"/>
                </a:cubicBezTo>
                <a:lnTo>
                  <a:pt x="754504" y="173620"/>
                </a:lnTo>
                <a:cubicBezTo>
                  <a:pt x="742929" y="177478"/>
                  <a:pt x="731743" y="182802"/>
                  <a:pt x="719779" y="185195"/>
                </a:cubicBezTo>
                <a:cubicBezTo>
                  <a:pt x="700488" y="189053"/>
                  <a:pt x="681111" y="192501"/>
                  <a:pt x="661906" y="196769"/>
                </a:cubicBezTo>
                <a:cubicBezTo>
                  <a:pt x="636044" y="202516"/>
                  <a:pt x="582329" y="218332"/>
                  <a:pt x="557734" y="219919"/>
                </a:cubicBezTo>
                <a:cubicBezTo>
                  <a:pt x="457554" y="226382"/>
                  <a:pt x="357067" y="226718"/>
                  <a:pt x="256792" y="231493"/>
                </a:cubicBezTo>
                <a:cubicBezTo>
                  <a:pt x="195010" y="234435"/>
                  <a:pt x="133329" y="239210"/>
                  <a:pt x="71597" y="243068"/>
                </a:cubicBezTo>
                <a:cubicBezTo>
                  <a:pt x="48448" y="246926"/>
                  <a:pt x="18744" y="238048"/>
                  <a:pt x="2149" y="254643"/>
                </a:cubicBezTo>
                <a:cubicBezTo>
                  <a:pt x="-7688" y="264480"/>
                  <a:pt x="19077" y="276925"/>
                  <a:pt x="25298" y="289367"/>
                </a:cubicBezTo>
                <a:cubicBezTo>
                  <a:pt x="30754" y="300280"/>
                  <a:pt x="31417" y="313178"/>
                  <a:pt x="36873" y="324091"/>
                </a:cubicBezTo>
                <a:cubicBezTo>
                  <a:pt x="52988" y="356319"/>
                  <a:pt x="69149" y="367941"/>
                  <a:pt x="94747" y="393539"/>
                </a:cubicBezTo>
                <a:cubicBezTo>
                  <a:pt x="102463" y="412830"/>
                  <a:pt x="110601" y="431958"/>
                  <a:pt x="117896" y="451412"/>
                </a:cubicBezTo>
                <a:cubicBezTo>
                  <a:pt x="122180" y="462836"/>
                  <a:pt x="123194" y="475674"/>
                  <a:pt x="129471" y="486136"/>
                </a:cubicBezTo>
                <a:cubicBezTo>
                  <a:pt x="135086" y="495494"/>
                  <a:pt x="144904" y="501569"/>
                  <a:pt x="152620" y="509286"/>
                </a:cubicBezTo>
                <a:cubicBezTo>
                  <a:pt x="156478" y="524719"/>
                  <a:pt x="157929" y="540963"/>
                  <a:pt x="164195" y="555584"/>
                </a:cubicBezTo>
                <a:cubicBezTo>
                  <a:pt x="169675" y="568370"/>
                  <a:pt x="180442" y="578230"/>
                  <a:pt x="187344" y="590308"/>
                </a:cubicBezTo>
                <a:cubicBezTo>
                  <a:pt x="246077" y="693092"/>
                  <a:pt x="177249" y="586742"/>
                  <a:pt x="233643" y="671331"/>
                </a:cubicBezTo>
                <a:cubicBezTo>
                  <a:pt x="260166" y="777425"/>
                  <a:pt x="239144" y="737456"/>
                  <a:pt x="279941" y="798653"/>
                </a:cubicBezTo>
                <a:cubicBezTo>
                  <a:pt x="292277" y="847996"/>
                  <a:pt x="291196" y="852532"/>
                  <a:pt x="314666" y="902825"/>
                </a:cubicBezTo>
                <a:cubicBezTo>
                  <a:pt x="332908" y="941914"/>
                  <a:pt x="336647" y="994645"/>
                  <a:pt x="372539" y="1018572"/>
                </a:cubicBezTo>
                <a:cubicBezTo>
                  <a:pt x="424551" y="1053246"/>
                  <a:pt x="394347" y="1036555"/>
                  <a:pt x="465136" y="1064870"/>
                </a:cubicBezTo>
                <a:cubicBezTo>
                  <a:pt x="503718" y="1061012"/>
                  <a:pt x="542498" y="1058779"/>
                  <a:pt x="580883" y="1053296"/>
                </a:cubicBezTo>
                <a:cubicBezTo>
                  <a:pt x="606317" y="1049663"/>
                  <a:pt x="637171" y="1038391"/>
                  <a:pt x="661906" y="1030146"/>
                </a:cubicBezTo>
                <a:cubicBezTo>
                  <a:pt x="670086" y="1017877"/>
                  <a:pt x="691710" y="980520"/>
                  <a:pt x="708205" y="972273"/>
                </a:cubicBezTo>
                <a:cubicBezTo>
                  <a:pt x="730030" y="961361"/>
                  <a:pt x="754504" y="956841"/>
                  <a:pt x="777653" y="949124"/>
                </a:cubicBezTo>
                <a:cubicBezTo>
                  <a:pt x="789228" y="945266"/>
                  <a:pt x="755130" y="960698"/>
                  <a:pt x="742929" y="960698"/>
                </a:cubicBezTo>
                <a:lnTo>
                  <a:pt x="731354" y="960698"/>
                </a:lnTo>
                <a:lnTo>
                  <a:pt x="731354" y="960698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720AAC9-1494-4514-8193-273FFE14A86E}"/>
              </a:ext>
            </a:extLst>
          </p:cNvPr>
          <p:cNvSpPr/>
          <p:nvPr/>
        </p:nvSpPr>
        <p:spPr>
          <a:xfrm>
            <a:off x="-22502" y="4721087"/>
            <a:ext cx="12217815" cy="1198686"/>
          </a:xfrm>
          <a:custGeom>
            <a:avLst/>
            <a:gdLst>
              <a:gd name="connsiteX0" fmla="*/ 12563 w 12217815"/>
              <a:gd name="connsiteY0" fmla="*/ 1192695 h 1192695"/>
              <a:gd name="connsiteX1" fmla="*/ 12217815 w 12217815"/>
              <a:gd name="connsiteY1" fmla="*/ 1192695 h 1192695"/>
              <a:gd name="connsiteX2" fmla="*/ 12217815 w 12217815"/>
              <a:gd name="connsiteY2" fmla="*/ 159026 h 1192695"/>
              <a:gd name="connsiteX3" fmla="*/ 12217815 w 12217815"/>
              <a:gd name="connsiteY3" fmla="*/ 159026 h 1192695"/>
              <a:gd name="connsiteX4" fmla="*/ 11800372 w 12217815"/>
              <a:gd name="connsiteY4" fmla="*/ 168965 h 1192695"/>
              <a:gd name="connsiteX5" fmla="*/ 11700980 w 12217815"/>
              <a:gd name="connsiteY5" fmla="*/ 198782 h 1192695"/>
              <a:gd name="connsiteX6" fmla="*/ 11661224 w 12217815"/>
              <a:gd name="connsiteY6" fmla="*/ 208722 h 1192695"/>
              <a:gd name="connsiteX7" fmla="*/ 11532015 w 12217815"/>
              <a:gd name="connsiteY7" fmla="*/ 238539 h 1192695"/>
              <a:gd name="connsiteX8" fmla="*/ 11502198 w 12217815"/>
              <a:gd name="connsiteY8" fmla="*/ 248478 h 1192695"/>
              <a:gd name="connsiteX9" fmla="*/ 11412745 w 12217815"/>
              <a:gd name="connsiteY9" fmla="*/ 268356 h 1192695"/>
              <a:gd name="connsiteX10" fmla="*/ 11303415 w 12217815"/>
              <a:gd name="connsiteY10" fmla="*/ 298174 h 1192695"/>
              <a:gd name="connsiteX11" fmla="*/ 11253719 w 12217815"/>
              <a:gd name="connsiteY11" fmla="*/ 318052 h 1192695"/>
              <a:gd name="connsiteX12" fmla="*/ 11194085 w 12217815"/>
              <a:gd name="connsiteY12" fmla="*/ 337930 h 1192695"/>
              <a:gd name="connsiteX13" fmla="*/ 11094693 w 12217815"/>
              <a:gd name="connsiteY13" fmla="*/ 357809 h 1192695"/>
              <a:gd name="connsiteX14" fmla="*/ 10965485 w 12217815"/>
              <a:gd name="connsiteY14" fmla="*/ 397565 h 1192695"/>
              <a:gd name="connsiteX15" fmla="*/ 10846215 w 12217815"/>
              <a:gd name="connsiteY15" fmla="*/ 407504 h 1192695"/>
              <a:gd name="connsiteX16" fmla="*/ 10776641 w 12217815"/>
              <a:gd name="connsiteY16" fmla="*/ 417443 h 1192695"/>
              <a:gd name="connsiteX17" fmla="*/ 10667311 w 12217815"/>
              <a:gd name="connsiteY17" fmla="*/ 427382 h 1192695"/>
              <a:gd name="connsiteX18" fmla="*/ 10309502 w 12217815"/>
              <a:gd name="connsiteY18" fmla="*/ 417443 h 1192695"/>
              <a:gd name="connsiteX19" fmla="*/ 10229989 w 12217815"/>
              <a:gd name="connsiteY19" fmla="*/ 407504 h 1192695"/>
              <a:gd name="connsiteX20" fmla="*/ 10130598 w 12217815"/>
              <a:gd name="connsiteY20" fmla="*/ 397565 h 1192695"/>
              <a:gd name="connsiteX21" fmla="*/ 10021267 w 12217815"/>
              <a:gd name="connsiteY21" fmla="*/ 377687 h 1192695"/>
              <a:gd name="connsiteX22" fmla="*/ 9951693 w 12217815"/>
              <a:gd name="connsiteY22" fmla="*/ 357809 h 1192695"/>
              <a:gd name="connsiteX23" fmla="*/ 9862241 w 12217815"/>
              <a:gd name="connsiteY23" fmla="*/ 347869 h 1192695"/>
              <a:gd name="connsiteX24" fmla="*/ 9802606 w 12217815"/>
              <a:gd name="connsiteY24" fmla="*/ 337930 h 1192695"/>
              <a:gd name="connsiteX25" fmla="*/ 9723093 w 12217815"/>
              <a:gd name="connsiteY25" fmla="*/ 327991 h 1192695"/>
              <a:gd name="connsiteX26" fmla="*/ 9623702 w 12217815"/>
              <a:gd name="connsiteY26" fmla="*/ 298174 h 1192695"/>
              <a:gd name="connsiteX27" fmla="*/ 9593885 w 12217815"/>
              <a:gd name="connsiteY27" fmla="*/ 288235 h 1192695"/>
              <a:gd name="connsiteX28" fmla="*/ 9534250 w 12217815"/>
              <a:gd name="connsiteY28" fmla="*/ 278295 h 1192695"/>
              <a:gd name="connsiteX29" fmla="*/ 9464676 w 12217815"/>
              <a:gd name="connsiteY29" fmla="*/ 258417 h 1192695"/>
              <a:gd name="connsiteX30" fmla="*/ 9395102 w 12217815"/>
              <a:gd name="connsiteY30" fmla="*/ 248478 h 1192695"/>
              <a:gd name="connsiteX31" fmla="*/ 9355345 w 12217815"/>
              <a:gd name="connsiteY31" fmla="*/ 238539 h 1192695"/>
              <a:gd name="connsiteX32" fmla="*/ 9285772 w 12217815"/>
              <a:gd name="connsiteY32" fmla="*/ 228600 h 1192695"/>
              <a:gd name="connsiteX33" fmla="*/ 9236076 w 12217815"/>
              <a:gd name="connsiteY33" fmla="*/ 218661 h 1192695"/>
              <a:gd name="connsiteX34" fmla="*/ 9077050 w 12217815"/>
              <a:gd name="connsiteY34" fmla="*/ 198782 h 1192695"/>
              <a:gd name="connsiteX35" fmla="*/ 9037293 w 12217815"/>
              <a:gd name="connsiteY35" fmla="*/ 188843 h 1192695"/>
              <a:gd name="connsiteX36" fmla="*/ 8898145 w 12217815"/>
              <a:gd name="connsiteY36" fmla="*/ 178904 h 1192695"/>
              <a:gd name="connsiteX37" fmla="*/ 8788815 w 12217815"/>
              <a:gd name="connsiteY37" fmla="*/ 159026 h 1192695"/>
              <a:gd name="connsiteX38" fmla="*/ 8679485 w 12217815"/>
              <a:gd name="connsiteY38" fmla="*/ 149087 h 1192695"/>
              <a:gd name="connsiteX39" fmla="*/ 8321676 w 12217815"/>
              <a:gd name="connsiteY39" fmla="*/ 129209 h 1192695"/>
              <a:gd name="connsiteX40" fmla="*/ 7297945 w 12217815"/>
              <a:gd name="connsiteY40" fmla="*/ 129209 h 1192695"/>
              <a:gd name="connsiteX41" fmla="*/ 7099163 w 12217815"/>
              <a:gd name="connsiteY41" fmla="*/ 139148 h 1192695"/>
              <a:gd name="connsiteX42" fmla="*/ 6989832 w 12217815"/>
              <a:gd name="connsiteY42" fmla="*/ 149087 h 1192695"/>
              <a:gd name="connsiteX43" fmla="*/ 6572389 w 12217815"/>
              <a:gd name="connsiteY43" fmla="*/ 168965 h 1192695"/>
              <a:gd name="connsiteX44" fmla="*/ 5926345 w 12217815"/>
              <a:gd name="connsiteY44" fmla="*/ 159026 h 1192695"/>
              <a:gd name="connsiteX45" fmla="*/ 5807076 w 12217815"/>
              <a:gd name="connsiteY45" fmla="*/ 149087 h 1192695"/>
              <a:gd name="connsiteX46" fmla="*/ 5409511 w 12217815"/>
              <a:gd name="connsiteY46" fmla="*/ 129209 h 1192695"/>
              <a:gd name="connsiteX47" fmla="*/ 5339937 w 12217815"/>
              <a:gd name="connsiteY47" fmla="*/ 119269 h 1192695"/>
              <a:gd name="connsiteX48" fmla="*/ 5161032 w 12217815"/>
              <a:gd name="connsiteY48" fmla="*/ 99391 h 1192695"/>
              <a:gd name="connsiteX49" fmla="*/ 5031824 w 12217815"/>
              <a:gd name="connsiteY49" fmla="*/ 79513 h 1192695"/>
              <a:gd name="connsiteX50" fmla="*/ 4962250 w 12217815"/>
              <a:gd name="connsiteY50" fmla="*/ 69574 h 1192695"/>
              <a:gd name="connsiteX51" fmla="*/ 4803224 w 12217815"/>
              <a:gd name="connsiteY51" fmla="*/ 49695 h 1192695"/>
              <a:gd name="connsiteX52" fmla="*/ 4733650 w 12217815"/>
              <a:gd name="connsiteY52" fmla="*/ 39756 h 1192695"/>
              <a:gd name="connsiteX53" fmla="*/ 4584563 w 12217815"/>
              <a:gd name="connsiteY53" fmla="*/ 29817 h 1192695"/>
              <a:gd name="connsiteX54" fmla="*/ 4505050 w 12217815"/>
              <a:gd name="connsiteY54" fmla="*/ 19878 h 1192695"/>
              <a:gd name="connsiteX55" fmla="*/ 4365902 w 12217815"/>
              <a:gd name="connsiteY55" fmla="*/ 9939 h 1192695"/>
              <a:gd name="connsiteX56" fmla="*/ 4266511 w 12217815"/>
              <a:gd name="connsiteY56" fmla="*/ 0 h 1192695"/>
              <a:gd name="connsiteX57" fmla="*/ 3749676 w 12217815"/>
              <a:gd name="connsiteY57" fmla="*/ 9939 h 1192695"/>
              <a:gd name="connsiteX58" fmla="*/ 3610528 w 12217815"/>
              <a:gd name="connsiteY58" fmla="*/ 29817 h 1192695"/>
              <a:gd name="connsiteX59" fmla="*/ 3511137 w 12217815"/>
              <a:gd name="connsiteY59" fmla="*/ 39756 h 1192695"/>
              <a:gd name="connsiteX60" fmla="*/ 3362050 w 12217815"/>
              <a:gd name="connsiteY60" fmla="*/ 59635 h 1192695"/>
              <a:gd name="connsiteX61" fmla="*/ 3193085 w 12217815"/>
              <a:gd name="connsiteY61" fmla="*/ 69574 h 1192695"/>
              <a:gd name="connsiteX62" fmla="*/ 3053937 w 12217815"/>
              <a:gd name="connsiteY62" fmla="*/ 79513 h 1192695"/>
              <a:gd name="connsiteX63" fmla="*/ 2815398 w 12217815"/>
              <a:gd name="connsiteY63" fmla="*/ 89452 h 1192695"/>
              <a:gd name="connsiteX64" fmla="*/ 2606676 w 12217815"/>
              <a:gd name="connsiteY64" fmla="*/ 99391 h 1192695"/>
              <a:gd name="connsiteX65" fmla="*/ 2417832 w 12217815"/>
              <a:gd name="connsiteY65" fmla="*/ 119269 h 1192695"/>
              <a:gd name="connsiteX66" fmla="*/ 2348259 w 12217815"/>
              <a:gd name="connsiteY66" fmla="*/ 129209 h 1192695"/>
              <a:gd name="connsiteX67" fmla="*/ 2040145 w 12217815"/>
              <a:gd name="connsiteY67" fmla="*/ 139148 h 1192695"/>
              <a:gd name="connsiteX68" fmla="*/ 1900998 w 12217815"/>
              <a:gd name="connsiteY68" fmla="*/ 149087 h 1192695"/>
              <a:gd name="connsiteX69" fmla="*/ 1851302 w 12217815"/>
              <a:gd name="connsiteY69" fmla="*/ 159026 h 1192695"/>
              <a:gd name="connsiteX70" fmla="*/ 1682337 w 12217815"/>
              <a:gd name="connsiteY70" fmla="*/ 168965 h 1192695"/>
              <a:gd name="connsiteX71" fmla="*/ 748059 w 12217815"/>
              <a:gd name="connsiteY71" fmla="*/ 168965 h 1192695"/>
              <a:gd name="connsiteX72" fmla="*/ 479702 w 12217815"/>
              <a:gd name="connsiteY72" fmla="*/ 159026 h 1192695"/>
              <a:gd name="connsiteX73" fmla="*/ 330615 w 12217815"/>
              <a:gd name="connsiteY73" fmla="*/ 139148 h 1192695"/>
              <a:gd name="connsiteX74" fmla="*/ 251102 w 12217815"/>
              <a:gd name="connsiteY74" fmla="*/ 129209 h 1192695"/>
              <a:gd name="connsiteX75" fmla="*/ 201406 w 12217815"/>
              <a:gd name="connsiteY75" fmla="*/ 119269 h 1192695"/>
              <a:gd name="connsiteX76" fmla="*/ 22502 w 12217815"/>
              <a:gd name="connsiteY76" fmla="*/ 109330 h 1192695"/>
              <a:gd name="connsiteX77" fmla="*/ 22502 w 12217815"/>
              <a:gd name="connsiteY77" fmla="*/ 109330 h 1192695"/>
              <a:gd name="connsiteX78" fmla="*/ 12563 w 12217815"/>
              <a:gd name="connsiteY78" fmla="*/ 1192695 h 11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17815" h="1192695">
                <a:moveTo>
                  <a:pt x="12563" y="1192695"/>
                </a:moveTo>
                <a:lnTo>
                  <a:pt x="12217815" y="1192695"/>
                </a:lnTo>
                <a:lnTo>
                  <a:pt x="12217815" y="159026"/>
                </a:lnTo>
                <a:lnTo>
                  <a:pt x="12217815" y="159026"/>
                </a:lnTo>
                <a:lnTo>
                  <a:pt x="11800372" y="168965"/>
                </a:lnTo>
                <a:cubicBezTo>
                  <a:pt x="11781276" y="169795"/>
                  <a:pt x="11710701" y="196352"/>
                  <a:pt x="11700980" y="198782"/>
                </a:cubicBezTo>
                <a:cubicBezTo>
                  <a:pt x="11687728" y="202095"/>
                  <a:pt x="11674559" y="205759"/>
                  <a:pt x="11661224" y="208722"/>
                </a:cubicBezTo>
                <a:cubicBezTo>
                  <a:pt x="11613912" y="219236"/>
                  <a:pt x="11580737" y="222298"/>
                  <a:pt x="11532015" y="238539"/>
                </a:cubicBezTo>
                <a:cubicBezTo>
                  <a:pt x="11522076" y="241852"/>
                  <a:pt x="11512272" y="245600"/>
                  <a:pt x="11502198" y="248478"/>
                </a:cubicBezTo>
                <a:cubicBezTo>
                  <a:pt x="11469448" y="257835"/>
                  <a:pt x="11446903" y="261525"/>
                  <a:pt x="11412745" y="268356"/>
                </a:cubicBezTo>
                <a:cubicBezTo>
                  <a:pt x="11287372" y="318508"/>
                  <a:pt x="11444996" y="259562"/>
                  <a:pt x="11303415" y="298174"/>
                </a:cubicBezTo>
                <a:cubicBezTo>
                  <a:pt x="11286202" y="302868"/>
                  <a:pt x="11270486" y="311955"/>
                  <a:pt x="11253719" y="318052"/>
                </a:cubicBezTo>
                <a:cubicBezTo>
                  <a:pt x="11234027" y="325213"/>
                  <a:pt x="11214413" y="332848"/>
                  <a:pt x="11194085" y="337930"/>
                </a:cubicBezTo>
                <a:cubicBezTo>
                  <a:pt x="11161307" y="346125"/>
                  <a:pt x="11126746" y="347125"/>
                  <a:pt x="11094693" y="357809"/>
                </a:cubicBezTo>
                <a:cubicBezTo>
                  <a:pt x="11068963" y="366386"/>
                  <a:pt x="10989840" y="393720"/>
                  <a:pt x="10965485" y="397565"/>
                </a:cubicBezTo>
                <a:cubicBezTo>
                  <a:pt x="10926079" y="403787"/>
                  <a:pt x="10885890" y="403328"/>
                  <a:pt x="10846215" y="407504"/>
                </a:cubicBezTo>
                <a:cubicBezTo>
                  <a:pt x="10822917" y="409956"/>
                  <a:pt x="10799924" y="414856"/>
                  <a:pt x="10776641" y="417443"/>
                </a:cubicBezTo>
                <a:cubicBezTo>
                  <a:pt x="10740271" y="421484"/>
                  <a:pt x="10703754" y="424069"/>
                  <a:pt x="10667311" y="427382"/>
                </a:cubicBezTo>
                <a:lnTo>
                  <a:pt x="10309502" y="417443"/>
                </a:lnTo>
                <a:cubicBezTo>
                  <a:pt x="10282819" y="416230"/>
                  <a:pt x="10256536" y="410454"/>
                  <a:pt x="10229989" y="407504"/>
                </a:cubicBezTo>
                <a:cubicBezTo>
                  <a:pt x="10196897" y="403827"/>
                  <a:pt x="10163728" y="400878"/>
                  <a:pt x="10130598" y="397565"/>
                </a:cubicBezTo>
                <a:cubicBezTo>
                  <a:pt x="10012733" y="368100"/>
                  <a:pt x="10199340" y="413301"/>
                  <a:pt x="10021267" y="377687"/>
                </a:cubicBezTo>
                <a:cubicBezTo>
                  <a:pt x="9934660" y="360366"/>
                  <a:pt x="10058763" y="374282"/>
                  <a:pt x="9951693" y="357809"/>
                </a:cubicBezTo>
                <a:cubicBezTo>
                  <a:pt x="9922041" y="353247"/>
                  <a:pt x="9891979" y="351834"/>
                  <a:pt x="9862241" y="347869"/>
                </a:cubicBezTo>
                <a:cubicBezTo>
                  <a:pt x="9842265" y="345205"/>
                  <a:pt x="9822556" y="340780"/>
                  <a:pt x="9802606" y="337930"/>
                </a:cubicBezTo>
                <a:cubicBezTo>
                  <a:pt x="9776164" y="334153"/>
                  <a:pt x="9749597" y="331304"/>
                  <a:pt x="9723093" y="327991"/>
                </a:cubicBezTo>
                <a:cubicBezTo>
                  <a:pt x="9634060" y="292378"/>
                  <a:pt x="9713289" y="320571"/>
                  <a:pt x="9623702" y="298174"/>
                </a:cubicBezTo>
                <a:cubicBezTo>
                  <a:pt x="9613538" y="295633"/>
                  <a:pt x="9604112" y="290508"/>
                  <a:pt x="9593885" y="288235"/>
                </a:cubicBezTo>
                <a:cubicBezTo>
                  <a:pt x="9574212" y="283863"/>
                  <a:pt x="9553923" y="282667"/>
                  <a:pt x="9534250" y="278295"/>
                </a:cubicBezTo>
                <a:cubicBezTo>
                  <a:pt x="9438478" y="257012"/>
                  <a:pt x="9583691" y="280056"/>
                  <a:pt x="9464676" y="258417"/>
                </a:cubicBezTo>
                <a:cubicBezTo>
                  <a:pt x="9441627" y="254226"/>
                  <a:pt x="9418151" y="252669"/>
                  <a:pt x="9395102" y="248478"/>
                </a:cubicBezTo>
                <a:cubicBezTo>
                  <a:pt x="9381662" y="246034"/>
                  <a:pt x="9368785" y="240983"/>
                  <a:pt x="9355345" y="238539"/>
                </a:cubicBezTo>
                <a:cubicBezTo>
                  <a:pt x="9332296" y="234348"/>
                  <a:pt x="9308880" y="232451"/>
                  <a:pt x="9285772" y="228600"/>
                </a:cubicBezTo>
                <a:cubicBezTo>
                  <a:pt x="9269108" y="225823"/>
                  <a:pt x="9252800" y="221050"/>
                  <a:pt x="9236076" y="218661"/>
                </a:cubicBezTo>
                <a:cubicBezTo>
                  <a:pt x="9158587" y="207591"/>
                  <a:pt x="9148800" y="211828"/>
                  <a:pt x="9077050" y="198782"/>
                </a:cubicBezTo>
                <a:cubicBezTo>
                  <a:pt x="9063610" y="196338"/>
                  <a:pt x="9050870" y="190351"/>
                  <a:pt x="9037293" y="188843"/>
                </a:cubicBezTo>
                <a:cubicBezTo>
                  <a:pt x="8991077" y="183708"/>
                  <a:pt x="8944528" y="182217"/>
                  <a:pt x="8898145" y="178904"/>
                </a:cubicBezTo>
                <a:cubicBezTo>
                  <a:pt x="8866757" y="172626"/>
                  <a:pt x="8819700" y="162659"/>
                  <a:pt x="8788815" y="159026"/>
                </a:cubicBezTo>
                <a:cubicBezTo>
                  <a:pt x="8752472" y="154750"/>
                  <a:pt x="8715952" y="152126"/>
                  <a:pt x="8679485" y="149087"/>
                </a:cubicBezTo>
                <a:cubicBezTo>
                  <a:pt x="8507243" y="134734"/>
                  <a:pt x="8535139" y="138490"/>
                  <a:pt x="8321676" y="129209"/>
                </a:cubicBezTo>
                <a:cubicBezTo>
                  <a:pt x="7921790" y="89217"/>
                  <a:pt x="8199067" y="113259"/>
                  <a:pt x="7297945" y="129209"/>
                </a:cubicBezTo>
                <a:cubicBezTo>
                  <a:pt x="7231612" y="130383"/>
                  <a:pt x="7165369" y="134877"/>
                  <a:pt x="7099163" y="139148"/>
                </a:cubicBezTo>
                <a:cubicBezTo>
                  <a:pt x="7062645" y="141504"/>
                  <a:pt x="7026367" y="147019"/>
                  <a:pt x="6989832" y="149087"/>
                </a:cubicBezTo>
                <a:lnTo>
                  <a:pt x="6572389" y="168965"/>
                </a:lnTo>
                <a:lnTo>
                  <a:pt x="5926345" y="159026"/>
                </a:lnTo>
                <a:cubicBezTo>
                  <a:pt x="5886464" y="157990"/>
                  <a:pt x="5846882" y="151741"/>
                  <a:pt x="5807076" y="149087"/>
                </a:cubicBezTo>
                <a:cubicBezTo>
                  <a:pt x="5687193" y="141095"/>
                  <a:pt x="5526743" y="134538"/>
                  <a:pt x="5409511" y="129209"/>
                </a:cubicBezTo>
                <a:cubicBezTo>
                  <a:pt x="5386320" y="125896"/>
                  <a:pt x="5363221" y="121856"/>
                  <a:pt x="5339937" y="119269"/>
                </a:cubicBezTo>
                <a:cubicBezTo>
                  <a:pt x="5122817" y="95144"/>
                  <a:pt x="5320901" y="122229"/>
                  <a:pt x="5161032" y="99391"/>
                </a:cubicBezTo>
                <a:cubicBezTo>
                  <a:pt x="5096801" y="77981"/>
                  <a:pt x="5150624" y="93489"/>
                  <a:pt x="5031824" y="79513"/>
                </a:cubicBezTo>
                <a:cubicBezTo>
                  <a:pt x="5008558" y="76776"/>
                  <a:pt x="4985480" y="72604"/>
                  <a:pt x="4962250" y="69574"/>
                </a:cubicBezTo>
                <a:lnTo>
                  <a:pt x="4803224" y="49695"/>
                </a:lnTo>
                <a:cubicBezTo>
                  <a:pt x="4780033" y="46382"/>
                  <a:pt x="4756981" y="41877"/>
                  <a:pt x="4733650" y="39756"/>
                </a:cubicBezTo>
                <a:cubicBezTo>
                  <a:pt x="4684049" y="35247"/>
                  <a:pt x="4634182" y="34132"/>
                  <a:pt x="4584563" y="29817"/>
                </a:cubicBezTo>
                <a:cubicBezTo>
                  <a:pt x="4557953" y="27503"/>
                  <a:pt x="4531651" y="22296"/>
                  <a:pt x="4505050" y="19878"/>
                </a:cubicBezTo>
                <a:cubicBezTo>
                  <a:pt x="4458740" y="15668"/>
                  <a:pt x="4412242" y="13801"/>
                  <a:pt x="4365902" y="9939"/>
                </a:cubicBezTo>
                <a:cubicBezTo>
                  <a:pt x="4332721" y="7174"/>
                  <a:pt x="4299641" y="3313"/>
                  <a:pt x="4266511" y="0"/>
                </a:cubicBezTo>
                <a:lnTo>
                  <a:pt x="3749676" y="9939"/>
                </a:lnTo>
                <a:cubicBezTo>
                  <a:pt x="3633041" y="13763"/>
                  <a:pt x="3695495" y="18488"/>
                  <a:pt x="3610528" y="29817"/>
                </a:cubicBezTo>
                <a:cubicBezTo>
                  <a:pt x="3577524" y="34217"/>
                  <a:pt x="3544205" y="35866"/>
                  <a:pt x="3511137" y="39756"/>
                </a:cubicBezTo>
                <a:cubicBezTo>
                  <a:pt x="3458578" y="45939"/>
                  <a:pt x="3415260" y="55378"/>
                  <a:pt x="3362050" y="59635"/>
                </a:cubicBezTo>
                <a:cubicBezTo>
                  <a:pt x="3305811" y="64134"/>
                  <a:pt x="3249387" y="65942"/>
                  <a:pt x="3193085" y="69574"/>
                </a:cubicBezTo>
                <a:lnTo>
                  <a:pt x="3053937" y="79513"/>
                </a:lnTo>
                <a:cubicBezTo>
                  <a:pt x="2974465" y="83696"/>
                  <a:pt x="2894902" y="85919"/>
                  <a:pt x="2815398" y="89452"/>
                </a:cubicBezTo>
                <a:lnTo>
                  <a:pt x="2606676" y="99391"/>
                </a:lnTo>
                <a:cubicBezTo>
                  <a:pt x="2448736" y="121954"/>
                  <a:pt x="2643675" y="95495"/>
                  <a:pt x="2417832" y="119269"/>
                </a:cubicBezTo>
                <a:cubicBezTo>
                  <a:pt x="2394534" y="121721"/>
                  <a:pt x="2371653" y="127978"/>
                  <a:pt x="2348259" y="129209"/>
                </a:cubicBezTo>
                <a:cubicBezTo>
                  <a:pt x="2245643" y="134610"/>
                  <a:pt x="2142850" y="135835"/>
                  <a:pt x="2040145" y="139148"/>
                </a:cubicBezTo>
                <a:cubicBezTo>
                  <a:pt x="1993763" y="142461"/>
                  <a:pt x="1947243" y="144219"/>
                  <a:pt x="1900998" y="149087"/>
                </a:cubicBezTo>
                <a:cubicBezTo>
                  <a:pt x="1884197" y="150855"/>
                  <a:pt x="1868126" y="157497"/>
                  <a:pt x="1851302" y="159026"/>
                </a:cubicBezTo>
                <a:cubicBezTo>
                  <a:pt x="1795115" y="164134"/>
                  <a:pt x="1738659" y="165652"/>
                  <a:pt x="1682337" y="168965"/>
                </a:cubicBezTo>
                <a:cubicBezTo>
                  <a:pt x="1354223" y="250992"/>
                  <a:pt x="1635896" y="184142"/>
                  <a:pt x="748059" y="168965"/>
                </a:cubicBezTo>
                <a:cubicBezTo>
                  <a:pt x="658558" y="167435"/>
                  <a:pt x="569154" y="162339"/>
                  <a:pt x="479702" y="159026"/>
                </a:cubicBezTo>
                <a:lnTo>
                  <a:pt x="330615" y="139148"/>
                </a:lnTo>
                <a:cubicBezTo>
                  <a:pt x="304139" y="135618"/>
                  <a:pt x="277502" y="133271"/>
                  <a:pt x="251102" y="129209"/>
                </a:cubicBezTo>
                <a:cubicBezTo>
                  <a:pt x="234405" y="126640"/>
                  <a:pt x="218241" y="120672"/>
                  <a:pt x="201406" y="119269"/>
                </a:cubicBezTo>
                <a:cubicBezTo>
                  <a:pt x="80053" y="109156"/>
                  <a:pt x="-54193" y="109330"/>
                  <a:pt x="22502" y="109330"/>
                </a:cubicBezTo>
                <a:lnTo>
                  <a:pt x="22502" y="109330"/>
                </a:lnTo>
                <a:lnTo>
                  <a:pt x="12563" y="11926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053642E-9B60-4C2E-A8B1-DF3AA0B63D8E}"/>
              </a:ext>
            </a:extLst>
          </p:cNvPr>
          <p:cNvSpPr/>
          <p:nvPr/>
        </p:nvSpPr>
        <p:spPr>
          <a:xfrm>
            <a:off x="5474656" y="5092618"/>
            <a:ext cx="1751804" cy="2698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3ED36CF-86FE-4107-87F6-6FBAF7DCC081}"/>
              </a:ext>
            </a:extLst>
          </p:cNvPr>
          <p:cNvSpPr/>
          <p:nvPr/>
        </p:nvSpPr>
        <p:spPr>
          <a:xfrm>
            <a:off x="1932228" y="4984682"/>
            <a:ext cx="2936778" cy="2754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E6D5A6-8F57-4E61-83F9-E41006BFD8AB}"/>
              </a:ext>
            </a:extLst>
          </p:cNvPr>
          <p:cNvSpPr txBox="1">
            <a:spLocks/>
          </p:cNvSpPr>
          <p:nvPr/>
        </p:nvSpPr>
        <p:spPr>
          <a:xfrm>
            <a:off x="3330869" y="-77656"/>
            <a:ext cx="5530262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9ED10E-FCFB-43AA-BACB-BF494381183F}"/>
              </a:ext>
            </a:extLst>
          </p:cNvPr>
          <p:cNvGrpSpPr/>
          <p:nvPr/>
        </p:nvGrpSpPr>
        <p:grpSpPr>
          <a:xfrm>
            <a:off x="476562" y="5117076"/>
            <a:ext cx="1762926" cy="525700"/>
            <a:chOff x="1965794" y="4969564"/>
            <a:chExt cx="1098872" cy="5257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58EEE4-B815-4649-B997-876BC5EF9851}"/>
                </a:ext>
              </a:extLst>
            </p:cNvPr>
            <p:cNvSpPr/>
            <p:nvPr/>
          </p:nvSpPr>
          <p:spPr>
            <a:xfrm rot="635191">
              <a:off x="2118295" y="4969564"/>
              <a:ext cx="793870" cy="18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6B2CCF-239D-41F5-8FD3-AC7A36F6B8CF}"/>
                </a:ext>
              </a:extLst>
            </p:cNvPr>
            <p:cNvSpPr/>
            <p:nvPr/>
          </p:nvSpPr>
          <p:spPr>
            <a:xfrm>
              <a:off x="2902226" y="5139603"/>
              <a:ext cx="162440" cy="355661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88211B-3601-4986-A9FF-2CFBA5B3154C}"/>
                </a:ext>
              </a:extLst>
            </p:cNvPr>
            <p:cNvSpPr/>
            <p:nvPr/>
          </p:nvSpPr>
          <p:spPr>
            <a:xfrm flipH="1">
              <a:off x="1965794" y="4985953"/>
              <a:ext cx="162440" cy="331480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0FAAB0-8FA0-4669-B7CF-425D1E02815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1028027" y="5032268"/>
            <a:ext cx="825494" cy="394916"/>
            <a:chOff x="1965794" y="4969564"/>
            <a:chExt cx="1098872" cy="5257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212B3C-6155-4518-98C4-2FAE5E04A6AA}"/>
                </a:ext>
              </a:extLst>
            </p:cNvPr>
            <p:cNvSpPr/>
            <p:nvPr/>
          </p:nvSpPr>
          <p:spPr>
            <a:xfrm rot="635191">
              <a:off x="2118295" y="4969564"/>
              <a:ext cx="793870" cy="18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8EAC34-B2DA-4CC1-AF35-1DC40BCE8D7D}"/>
                </a:ext>
              </a:extLst>
            </p:cNvPr>
            <p:cNvSpPr/>
            <p:nvPr/>
          </p:nvSpPr>
          <p:spPr>
            <a:xfrm>
              <a:off x="2902226" y="5139603"/>
              <a:ext cx="162440" cy="355661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3C6CCD-EA75-42D6-BDFD-5A268A7E5130}"/>
                </a:ext>
              </a:extLst>
            </p:cNvPr>
            <p:cNvSpPr/>
            <p:nvPr/>
          </p:nvSpPr>
          <p:spPr>
            <a:xfrm flipH="1">
              <a:off x="1965794" y="4985953"/>
              <a:ext cx="162440" cy="331480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561374-D57D-47A6-B1F4-3DA248D71EB1}"/>
              </a:ext>
            </a:extLst>
          </p:cNvPr>
          <p:cNvGrpSpPr/>
          <p:nvPr/>
        </p:nvGrpSpPr>
        <p:grpSpPr>
          <a:xfrm>
            <a:off x="2185157" y="3314747"/>
            <a:ext cx="2722823" cy="1788452"/>
            <a:chOff x="2185157" y="3314747"/>
            <a:chExt cx="2722823" cy="17884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3B5B68-6EA2-4660-9F3D-E1001B5A0A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5157" y="3314747"/>
              <a:ext cx="2722823" cy="1788452"/>
              <a:chOff x="1408730" y="3717079"/>
              <a:chExt cx="2228850" cy="146399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37B8E8E-7C9E-4CE6-90F9-BC734D332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8730" y="5181071"/>
                <a:ext cx="20955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E6A0F30-3695-41A6-824A-C33D84F48A03}"/>
                  </a:ext>
                </a:extLst>
              </p:cNvPr>
              <p:cNvGrpSpPr/>
              <p:nvPr/>
            </p:nvGrpSpPr>
            <p:grpSpPr>
              <a:xfrm>
                <a:off x="1505885" y="3717079"/>
                <a:ext cx="2131695" cy="1458277"/>
                <a:chOff x="1505885" y="3717079"/>
                <a:chExt cx="2131695" cy="145827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F1DCC9E-4527-4296-AEC5-B5FDA0342DFE}"/>
                    </a:ext>
                  </a:extLst>
                </p:cNvPr>
                <p:cNvGrpSpPr/>
                <p:nvPr/>
              </p:nvGrpSpPr>
              <p:grpSpPr>
                <a:xfrm>
                  <a:off x="1505885" y="3717079"/>
                  <a:ext cx="2131695" cy="1458277"/>
                  <a:chOff x="5044440" y="2590800"/>
                  <a:chExt cx="2131695" cy="1458277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2A23357-A95E-4CC0-8BF6-7631D4A71012}"/>
                      </a:ext>
                    </a:extLst>
                  </p:cNvPr>
                  <p:cNvSpPr/>
                  <p:nvPr/>
                </p:nvSpPr>
                <p:spPr>
                  <a:xfrm>
                    <a:off x="5516880" y="2697480"/>
                    <a:ext cx="1097280" cy="8001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01848EC0-9D52-4DAC-A1BA-67CD0232A4B2}"/>
                      </a:ext>
                    </a:extLst>
                  </p:cNvPr>
                  <p:cNvSpPr/>
                  <p:nvPr/>
                </p:nvSpPr>
                <p:spPr>
                  <a:xfrm>
                    <a:off x="5756910" y="2804160"/>
                    <a:ext cx="617220" cy="5867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B8994941-76DB-4784-91BA-C3C57964F8C2}"/>
                      </a:ext>
                    </a:extLst>
                  </p:cNvPr>
                  <p:cNvCxnSpPr>
                    <a:cxnSpLocks/>
                    <a:stCxn id="26" idx="6"/>
                  </p:cNvCxnSpPr>
                  <p:nvPr/>
                </p:nvCxnSpPr>
                <p:spPr>
                  <a:xfrm>
                    <a:off x="6374130" y="3097530"/>
                    <a:ext cx="480060" cy="10287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FBB6537E-AFB4-4629-A057-B17AE6EC3A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76850" y="3097530"/>
                    <a:ext cx="480060" cy="10287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2FFA209-37BF-459F-BBB8-A81DF084E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54190" y="3200400"/>
                    <a:ext cx="224790" cy="843915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8B841AF-21BF-4C37-9956-52D7F1149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044440" y="3200400"/>
                    <a:ext cx="232410" cy="843915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C68AF572-72EA-4A11-97B6-8B7A003374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84470" y="3200399"/>
                    <a:ext cx="247650" cy="30289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02A54EA3-5887-4D10-BC42-DEEC9DA970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98920" y="3200399"/>
                    <a:ext cx="232410" cy="30289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D6D8A721-9632-411B-9085-98A20081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156835" y="3475672"/>
                    <a:ext cx="367665" cy="12477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527642A-0599-4270-8DED-C79192588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81776" y="3485196"/>
                    <a:ext cx="384809" cy="13716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4033FF45-DCD7-424B-BCBF-4A4BE4E67B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66585" y="4049077"/>
                    <a:ext cx="20955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ectangle: Top Corners Snipped 36">
                    <a:extLst>
                      <a:ext uri="{FF2B5EF4-FFF2-40B4-BE49-F238E27FC236}">
                        <a16:creationId xmlns:a16="http://schemas.microsoft.com/office/drawing/2014/main" id="{6153D6A5-64DB-4009-9501-C4D4493B56C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16880" y="2590800"/>
                    <a:ext cx="1097280" cy="92868"/>
                  </a:xfrm>
                  <a:prstGeom prst="snip2SameRect">
                    <a:avLst>
                      <a:gd name="adj1" fmla="val 5073"/>
                      <a:gd name="adj2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rapezoid 37">
                    <a:extLst>
                      <a:ext uri="{FF2B5EF4-FFF2-40B4-BE49-F238E27FC236}">
                        <a16:creationId xmlns:a16="http://schemas.microsoft.com/office/drawing/2014/main" id="{44F13420-ECB0-45A3-8E03-BF770FBD5AD8}"/>
                      </a:ext>
                    </a:extLst>
                  </p:cNvPr>
                  <p:cNvSpPr/>
                  <p:nvPr/>
                </p:nvSpPr>
                <p:spPr>
                  <a:xfrm>
                    <a:off x="5958205" y="3501550"/>
                    <a:ext cx="224790" cy="221928"/>
                  </a:xfrm>
                  <a:prstGeom prst="trapezoi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908E442-EA40-437E-8F07-0D18AFC51F79}"/>
                    </a:ext>
                  </a:extLst>
                </p:cNvPr>
                <p:cNvSpPr/>
                <p:nvPr/>
              </p:nvSpPr>
              <p:spPr>
                <a:xfrm>
                  <a:off x="1703223" y="4296403"/>
                  <a:ext cx="65703" cy="6055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C4460BF-291D-4FDA-A72A-9FC8711B5F77}"/>
                    </a:ext>
                  </a:extLst>
                </p:cNvPr>
                <p:cNvSpPr/>
                <p:nvPr/>
              </p:nvSpPr>
              <p:spPr>
                <a:xfrm>
                  <a:off x="3285823" y="4291639"/>
                  <a:ext cx="65703" cy="6055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" name="Picture 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5094B80-38D6-46D0-94BD-1FDEC5FA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161" y="4211464"/>
              <a:ext cx="177474" cy="148669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45A9614-8017-4417-9CCA-2D403AD858CE}"/>
              </a:ext>
            </a:extLst>
          </p:cNvPr>
          <p:cNvGrpSpPr/>
          <p:nvPr/>
        </p:nvGrpSpPr>
        <p:grpSpPr>
          <a:xfrm>
            <a:off x="4957900" y="3144030"/>
            <a:ext cx="3643546" cy="2669965"/>
            <a:chOff x="4957900" y="3144030"/>
            <a:chExt cx="3643546" cy="266996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33F806-8177-42F5-83D3-899AD5836FD2}"/>
                </a:ext>
              </a:extLst>
            </p:cNvPr>
            <p:cNvCxnSpPr>
              <a:cxnSpLocks/>
            </p:cNvCxnSpPr>
            <p:nvPr/>
          </p:nvCxnSpPr>
          <p:spPr>
            <a:xfrm>
              <a:off x="7518664" y="3530560"/>
              <a:ext cx="0" cy="1017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6FF6327-A37B-4FC4-B32F-1E50AA672A0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5394409" y="3144030"/>
              <a:ext cx="2202045" cy="1803270"/>
              <a:chOff x="6595481" y="1587776"/>
              <a:chExt cx="2963950" cy="242719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12D3FDE-824A-4FFF-BCC5-6CC0E0A5E9E6}"/>
                  </a:ext>
                </a:extLst>
              </p:cNvPr>
              <p:cNvSpPr/>
              <p:nvPr/>
            </p:nvSpPr>
            <p:spPr>
              <a:xfrm rot="3475009">
                <a:off x="6717554" y="1859728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1604E8A-AEB6-4215-9A41-F7798AA98B60}"/>
                  </a:ext>
                </a:extLst>
              </p:cNvPr>
              <p:cNvSpPr/>
              <p:nvPr/>
            </p:nvSpPr>
            <p:spPr>
              <a:xfrm rot="7564731">
                <a:off x="6931663" y="1867366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710B232-F267-4712-9DA1-2ADAA3117D68}"/>
                  </a:ext>
                </a:extLst>
              </p:cNvPr>
              <p:cNvCxnSpPr>
                <a:cxnSpLocks/>
                <a:stCxn id="120" idx="0"/>
              </p:cNvCxnSpPr>
              <p:nvPr/>
            </p:nvCxnSpPr>
            <p:spPr>
              <a:xfrm flipH="1" flipV="1">
                <a:off x="9084222" y="2190069"/>
                <a:ext cx="249312" cy="14108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1011934-4A23-496C-85C8-88D62EDA66E6}"/>
                  </a:ext>
                </a:extLst>
              </p:cNvPr>
              <p:cNvSpPr/>
              <p:nvPr/>
            </p:nvSpPr>
            <p:spPr>
              <a:xfrm rot="5565177">
                <a:off x="7180722" y="1513323"/>
                <a:ext cx="45719" cy="1173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CD01B5E-ACD8-46D6-9B29-069C2A6C61CB}"/>
                  </a:ext>
                </a:extLst>
              </p:cNvPr>
              <p:cNvSpPr/>
              <p:nvPr/>
            </p:nvSpPr>
            <p:spPr>
              <a:xfrm flipH="1">
                <a:off x="8678544" y="3896854"/>
                <a:ext cx="795781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1CCB2A7-5BF5-4250-AC41-5BE25006C1CB}"/>
                  </a:ext>
                </a:extLst>
              </p:cNvPr>
              <p:cNvSpPr/>
              <p:nvPr/>
            </p:nvSpPr>
            <p:spPr>
              <a:xfrm flipH="1">
                <a:off x="8956766" y="3758927"/>
                <a:ext cx="2535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296F466E-2D17-4D22-AD52-28767E85D252}"/>
                  </a:ext>
                </a:extLst>
              </p:cNvPr>
              <p:cNvSpPr/>
              <p:nvPr/>
            </p:nvSpPr>
            <p:spPr>
              <a:xfrm rot="5400000">
                <a:off x="9227962" y="3538023"/>
                <a:ext cx="54794" cy="34362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699C6FB-4C8D-41DC-9688-EBEB56AE12AA}"/>
                  </a:ext>
                </a:extLst>
              </p:cNvPr>
              <p:cNvSpPr/>
              <p:nvPr/>
            </p:nvSpPr>
            <p:spPr>
              <a:xfrm rot="6784575" flipH="1">
                <a:off x="9289675" y="1934460"/>
                <a:ext cx="45719" cy="4937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810639A-80C1-4BAE-AC8F-C843B4929BAC}"/>
                  </a:ext>
                </a:extLst>
              </p:cNvPr>
              <p:cNvSpPr/>
              <p:nvPr/>
            </p:nvSpPr>
            <p:spPr>
              <a:xfrm rot="4695926" flipH="1">
                <a:off x="9285496" y="1775304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EC2F40-A6F8-48D9-8EF9-20F3E04B7D20}"/>
                  </a:ext>
                </a:extLst>
              </p:cNvPr>
              <p:cNvSpPr/>
              <p:nvPr/>
            </p:nvSpPr>
            <p:spPr>
              <a:xfrm flipH="1">
                <a:off x="9025853" y="3837793"/>
                <a:ext cx="1011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38EB3BF-E89B-494F-A46B-3E7345C41254}"/>
                  </a:ext>
                </a:extLst>
              </p:cNvPr>
              <p:cNvSpPr/>
              <p:nvPr/>
            </p:nvSpPr>
            <p:spPr>
              <a:xfrm>
                <a:off x="9282955" y="3600961"/>
                <a:ext cx="101158" cy="1962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3423485-5711-4F09-8773-EAA5DD414342}"/>
                  </a:ext>
                </a:extLst>
              </p:cNvPr>
              <p:cNvCxnSpPr>
                <a:cxnSpLocks/>
                <a:endCxn id="120" idx="3"/>
              </p:cNvCxnSpPr>
              <p:nvPr/>
            </p:nvCxnSpPr>
            <p:spPr>
              <a:xfrm flipH="1">
                <a:off x="9384113" y="2267443"/>
                <a:ext cx="140868" cy="14316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48FC01D-545C-4FAC-ACA1-F64EA4F1E0C0}"/>
                  </a:ext>
                </a:extLst>
              </p:cNvPr>
              <p:cNvCxnSpPr>
                <a:cxnSpLocks/>
                <a:stCxn id="118" idx="0"/>
              </p:cNvCxnSpPr>
              <p:nvPr/>
            </p:nvCxnSpPr>
            <p:spPr>
              <a:xfrm flipH="1">
                <a:off x="9520263" y="1964099"/>
                <a:ext cx="28032" cy="335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3F9ECEC-43B2-44E3-9485-F0714D3B98AE}"/>
                  </a:ext>
                </a:extLst>
              </p:cNvPr>
              <p:cNvCxnSpPr>
                <a:cxnSpLocks/>
                <a:endCxn id="124" idx="0"/>
              </p:cNvCxnSpPr>
              <p:nvPr/>
            </p:nvCxnSpPr>
            <p:spPr>
              <a:xfrm flipH="1" flipV="1">
                <a:off x="9041366" y="1588696"/>
                <a:ext cx="500588" cy="355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4D3661-1DAA-47E0-8764-25B3F94AC922}"/>
                  </a:ext>
                </a:extLst>
              </p:cNvPr>
              <p:cNvSpPr/>
              <p:nvPr/>
            </p:nvSpPr>
            <p:spPr>
              <a:xfrm rot="21297001" flipH="1">
                <a:off x="9031469" y="1587776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D433D28-D0EE-45A2-9ED5-D1823BF9D7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62594" y="1674406"/>
                <a:ext cx="1108055" cy="374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68757EA-A0FA-4FE2-8714-77DBE8E06701}"/>
                  </a:ext>
                </a:extLst>
              </p:cNvPr>
              <p:cNvSpPr/>
              <p:nvPr/>
            </p:nvSpPr>
            <p:spPr>
              <a:xfrm rot="21297001" flipH="1">
                <a:off x="7760101" y="1671317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0AC2FDC-6EBE-4ACB-A6D6-55295698D83F}"/>
                  </a:ext>
                </a:extLst>
              </p:cNvPr>
              <p:cNvCxnSpPr>
                <a:cxnSpLocks/>
                <a:stCxn id="115" idx="3"/>
              </p:cNvCxnSpPr>
              <p:nvPr/>
            </p:nvCxnSpPr>
            <p:spPr>
              <a:xfrm flipH="1" flipV="1">
                <a:off x="8870650" y="2044256"/>
                <a:ext cx="86116" cy="17737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B626D17-FD3F-478E-BFE2-5B47E8DA8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77185" y="2021254"/>
                <a:ext cx="106051" cy="118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4187F05-956D-49B0-BFC8-16B6834399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3924" y="1684417"/>
                <a:ext cx="964747" cy="3791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830A91B-0BA0-4FA5-9287-A3033E425583}"/>
                  </a:ext>
                </a:extLst>
              </p:cNvPr>
              <p:cNvSpPr/>
              <p:nvPr/>
            </p:nvSpPr>
            <p:spPr>
              <a:xfrm flipH="1">
                <a:off x="9053575" y="2039492"/>
                <a:ext cx="47155" cy="1776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32C3F2B-15DE-4D83-98F6-E2E30EA40785}"/>
                  </a:ext>
                </a:extLst>
              </p:cNvPr>
              <p:cNvSpPr/>
              <p:nvPr/>
            </p:nvSpPr>
            <p:spPr>
              <a:xfrm rot="5213209" flipH="1">
                <a:off x="8421413" y="1434044"/>
                <a:ext cx="47156" cy="13079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581A34E-83E3-40E9-81DC-BF8128D4A01F}"/>
                  </a:ext>
                </a:extLst>
              </p:cNvPr>
              <p:cNvSpPr/>
              <p:nvPr/>
            </p:nvSpPr>
            <p:spPr>
              <a:xfrm rot="3559019" flipH="1">
                <a:off x="7912427" y="1867196"/>
                <a:ext cx="45719" cy="3081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7A6F270B-6AC7-436E-9B4E-07DE3C5E493C}"/>
                  </a:ext>
                </a:extLst>
              </p:cNvPr>
              <p:cNvCxnSpPr>
                <a:cxnSpLocks/>
                <a:stCxn id="132" idx="3"/>
                <a:endCxn id="126" idx="1"/>
              </p:cNvCxnSpPr>
              <p:nvPr/>
            </p:nvCxnSpPr>
            <p:spPr>
              <a:xfrm flipH="1" flipV="1">
                <a:off x="7821498" y="1905605"/>
                <a:ext cx="102123" cy="95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2365032-63D7-4598-B9CF-567097EC35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7900" y="4752804"/>
              <a:ext cx="1588137" cy="510134"/>
              <a:chOff x="7366469" y="4745481"/>
              <a:chExt cx="3191554" cy="102517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3F9FD1F-E09C-4302-8FB9-AB60E203FD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469" y="4745481"/>
                <a:ext cx="3191554" cy="1025173"/>
                <a:chOff x="7752885" y="5195074"/>
                <a:chExt cx="1201313" cy="385879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79DA6B8-8D25-4E74-8A9E-9F9A43C062C7}"/>
                    </a:ext>
                  </a:extLst>
                </p:cNvPr>
                <p:cNvSpPr/>
                <p:nvPr/>
              </p:nvSpPr>
              <p:spPr>
                <a:xfrm>
                  <a:off x="7752885" y="5225275"/>
                  <a:ext cx="189572" cy="21744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D887F940-5418-45A9-AB37-12A21460BD58}"/>
                    </a:ext>
                  </a:extLst>
                </p:cNvPr>
                <p:cNvSpPr/>
                <p:nvPr/>
              </p:nvSpPr>
              <p:spPr>
                <a:xfrm rot="5400000">
                  <a:off x="7931770" y="5236891"/>
                  <a:ext cx="170985" cy="87351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1A70EC1C-0889-4142-981F-0CD5F4605B8D}"/>
                    </a:ext>
                  </a:extLst>
                </p:cNvPr>
                <p:cNvSpPr/>
                <p:nvPr/>
              </p:nvSpPr>
              <p:spPr>
                <a:xfrm rot="5400000">
                  <a:off x="8359233" y="5236891"/>
                  <a:ext cx="170985" cy="87351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D33D54EF-1CF2-4BF9-B972-09C529CC0E1B}"/>
                    </a:ext>
                  </a:extLst>
                </p:cNvPr>
                <p:cNvSpPr/>
                <p:nvPr/>
              </p:nvSpPr>
              <p:spPr>
                <a:xfrm rot="5400000">
                  <a:off x="8749526" y="5236891"/>
                  <a:ext cx="170985" cy="87351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184DBEF2-531D-4DBA-B87D-2F89CA1EC36F}"/>
                    </a:ext>
                  </a:extLst>
                </p:cNvPr>
                <p:cNvSpPr/>
                <p:nvPr/>
              </p:nvSpPr>
              <p:spPr>
                <a:xfrm>
                  <a:off x="7943385" y="5360020"/>
                  <a:ext cx="988741" cy="96644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Circle: Hollow 144">
                  <a:extLst>
                    <a:ext uri="{FF2B5EF4-FFF2-40B4-BE49-F238E27FC236}">
                      <a16:creationId xmlns:a16="http://schemas.microsoft.com/office/drawing/2014/main" id="{9714BFEE-54A5-439E-AA4F-DF179959D2D9}"/>
                    </a:ext>
                  </a:extLst>
                </p:cNvPr>
                <p:cNvSpPr/>
                <p:nvPr/>
              </p:nvSpPr>
              <p:spPr>
                <a:xfrm>
                  <a:off x="7872529" y="5317040"/>
                  <a:ext cx="263913" cy="263913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Circle: Hollow 145">
                  <a:extLst>
                    <a:ext uri="{FF2B5EF4-FFF2-40B4-BE49-F238E27FC236}">
                      <a16:creationId xmlns:a16="http://schemas.microsoft.com/office/drawing/2014/main" id="{D006885E-D52E-40D1-9B72-58FB33AB3712}"/>
                    </a:ext>
                  </a:extLst>
                </p:cNvPr>
                <p:cNvSpPr/>
                <p:nvPr/>
              </p:nvSpPr>
              <p:spPr>
                <a:xfrm>
                  <a:off x="8299992" y="5317040"/>
                  <a:ext cx="263913" cy="263913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Circle: Hollow 146">
                  <a:extLst>
                    <a:ext uri="{FF2B5EF4-FFF2-40B4-BE49-F238E27FC236}">
                      <a16:creationId xmlns:a16="http://schemas.microsoft.com/office/drawing/2014/main" id="{9BDD1396-2929-4D26-A8F2-283EE6568BE9}"/>
                    </a:ext>
                  </a:extLst>
                </p:cNvPr>
                <p:cNvSpPr/>
                <p:nvPr/>
              </p:nvSpPr>
              <p:spPr>
                <a:xfrm>
                  <a:off x="8690285" y="5317039"/>
                  <a:ext cx="263913" cy="263913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B2D815EC-89E9-4A1B-9B54-CB0357270148}"/>
                    </a:ext>
                  </a:extLst>
                </p:cNvPr>
                <p:cNvCxnSpPr/>
                <p:nvPr/>
              </p:nvCxnSpPr>
              <p:spPr>
                <a:xfrm flipH="1" flipV="1">
                  <a:off x="8056057" y="5314717"/>
                  <a:ext cx="734124" cy="1"/>
                </a:xfrm>
                <a:prstGeom prst="straightConnector1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2FBEDEF0-419F-4BFB-AA71-501F3F375EAA}"/>
                    </a:ext>
                  </a:extLst>
                </p:cNvPr>
                <p:cNvSpPr/>
                <p:nvPr/>
              </p:nvSpPr>
              <p:spPr>
                <a:xfrm>
                  <a:off x="7941223" y="5381625"/>
                  <a:ext cx="127614" cy="1333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62EA5D78-0E43-4C20-AA67-B488757EFB9D}"/>
                    </a:ext>
                  </a:extLst>
                </p:cNvPr>
                <p:cNvSpPr/>
                <p:nvPr/>
              </p:nvSpPr>
              <p:spPr>
                <a:xfrm>
                  <a:off x="8368141" y="5381625"/>
                  <a:ext cx="127614" cy="1333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843C589B-996F-43D8-BDE8-19D619A4F499}"/>
                    </a:ext>
                  </a:extLst>
                </p:cNvPr>
                <p:cNvSpPr/>
                <p:nvPr/>
              </p:nvSpPr>
              <p:spPr>
                <a:xfrm>
                  <a:off x="8758434" y="5385442"/>
                  <a:ext cx="127614" cy="1333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0A880BA-5E83-4132-A34F-0EA40564E22A}"/>
                  </a:ext>
                </a:extLst>
              </p:cNvPr>
              <p:cNvSpPr/>
              <p:nvPr/>
            </p:nvSpPr>
            <p:spPr>
              <a:xfrm>
                <a:off x="7923634" y="5301896"/>
                <a:ext cx="253062" cy="26600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37" name="Graphic 38" descr="Single gear">
                <a:extLst>
                  <a:ext uri="{FF2B5EF4-FFF2-40B4-BE49-F238E27FC236}">
                    <a16:creationId xmlns:a16="http://schemas.microsoft.com/office/drawing/2014/main" id="{C2ED1CC8-3C9D-4D58-9774-62B7DA6FF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13288" y="5202044"/>
                <a:ext cx="449766" cy="449766"/>
              </a:xfrm>
              <a:prstGeom prst="rect">
                <a:avLst/>
              </a:prstGeom>
            </p:spPr>
          </p:pic>
          <p:pic>
            <p:nvPicPr>
              <p:cNvPr id="138" name="Graphic 38" descr="Single gear">
                <a:extLst>
                  <a:ext uri="{FF2B5EF4-FFF2-40B4-BE49-F238E27FC236}">
                    <a16:creationId xmlns:a16="http://schemas.microsoft.com/office/drawing/2014/main" id="{130CC6AD-07E4-4AE4-B7E2-3FA9C16A5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86291" y="5202041"/>
                <a:ext cx="449766" cy="449766"/>
              </a:xfrm>
              <a:prstGeom prst="rect">
                <a:avLst/>
              </a:prstGeom>
            </p:spPr>
          </p:pic>
          <p:pic>
            <p:nvPicPr>
              <p:cNvPr id="139" name="Graphic 38" descr="Single gear">
                <a:extLst>
                  <a:ext uri="{FF2B5EF4-FFF2-40B4-BE49-F238E27FC236}">
                    <a16:creationId xmlns:a16="http://schemas.microsoft.com/office/drawing/2014/main" id="{368B681A-EFA6-4C04-86A9-28A436C16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46995" y="5202043"/>
                <a:ext cx="449766" cy="449766"/>
              </a:xfrm>
              <a:prstGeom prst="rect">
                <a:avLst/>
              </a:prstGeom>
            </p:spPr>
          </p:pic>
        </p:grp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B006901-F4D3-4B76-88B5-BFFE36EC976E}"/>
                </a:ext>
              </a:extLst>
            </p:cNvPr>
            <p:cNvSpPr/>
            <p:nvPr/>
          </p:nvSpPr>
          <p:spPr>
            <a:xfrm>
              <a:off x="6005273" y="5229659"/>
              <a:ext cx="2596173" cy="5843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E789218-5F89-419C-81EE-3909095D9923}"/>
              </a:ext>
            </a:extLst>
          </p:cNvPr>
          <p:cNvGrpSpPr/>
          <p:nvPr/>
        </p:nvGrpSpPr>
        <p:grpSpPr>
          <a:xfrm>
            <a:off x="6339983" y="3990193"/>
            <a:ext cx="2325062" cy="1198778"/>
            <a:chOff x="6339983" y="3990193"/>
            <a:chExt cx="2325062" cy="1198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8058A6-ED63-422C-B432-2C52328323DF}"/>
                </a:ext>
              </a:extLst>
            </p:cNvPr>
            <p:cNvSpPr/>
            <p:nvPr/>
          </p:nvSpPr>
          <p:spPr>
            <a:xfrm>
              <a:off x="7226459" y="3990193"/>
              <a:ext cx="617267" cy="1055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8815CA4-42F8-4615-AB42-C2FD5F869D64}"/>
                </a:ext>
              </a:extLst>
            </p:cNvPr>
            <p:cNvGrpSpPr/>
            <p:nvPr/>
          </p:nvGrpSpPr>
          <p:grpSpPr>
            <a:xfrm>
              <a:off x="6339983" y="4032963"/>
              <a:ext cx="2325062" cy="1156008"/>
              <a:chOff x="8221437" y="4359700"/>
              <a:chExt cx="2325062" cy="1156008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B5DD86F-0D79-462F-9B9C-C0BCC2960BB1}"/>
                  </a:ext>
                </a:extLst>
              </p:cNvPr>
              <p:cNvGrpSpPr/>
              <p:nvPr/>
            </p:nvGrpSpPr>
            <p:grpSpPr>
              <a:xfrm>
                <a:off x="8221437" y="4359700"/>
                <a:ext cx="2325062" cy="1156008"/>
                <a:chOff x="7025804" y="4343727"/>
                <a:chExt cx="2325062" cy="1156008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9F24258-1BC9-43F3-85FD-79C76DCC9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63954" y="5341164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619B1D7-A491-4BA6-9C30-08821E96DB70}"/>
                    </a:ext>
                  </a:extLst>
                </p:cNvPr>
                <p:cNvSpPr/>
                <p:nvPr/>
              </p:nvSpPr>
              <p:spPr>
                <a:xfrm>
                  <a:off x="8893666" y="4399572"/>
                  <a:ext cx="457200" cy="9601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85135EA-4173-4F9B-B509-2995A73C3683}"/>
                    </a:ext>
                  </a:extLst>
                </p:cNvPr>
                <p:cNvSpPr/>
                <p:nvPr/>
              </p:nvSpPr>
              <p:spPr>
                <a:xfrm>
                  <a:off x="7307744" y="4399572"/>
                  <a:ext cx="1845002" cy="9601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1270DAB-33FA-4B12-99CC-257A3B588624}"/>
                    </a:ext>
                  </a:extLst>
                </p:cNvPr>
                <p:cNvSpPr/>
                <p:nvPr/>
              </p:nvSpPr>
              <p:spPr>
                <a:xfrm>
                  <a:off x="7025804" y="4399572"/>
                  <a:ext cx="457200" cy="9601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38" descr="A picture containing clock&#10;&#10;Description automatically generated">
                  <a:extLst>
                    <a:ext uri="{FF2B5EF4-FFF2-40B4-BE49-F238E27FC236}">
                      <a16:creationId xmlns:a16="http://schemas.microsoft.com/office/drawing/2014/main" id="{878CE90D-4B13-4C0F-91FA-0D46CDEFC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5518" y="4484507"/>
                  <a:ext cx="357947" cy="299063"/>
                </a:xfrm>
                <a:prstGeom prst="rect">
                  <a:avLst/>
                </a:prstGeom>
              </p:spPr>
            </p:pic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377D12C-F7F8-4D44-9BB3-B292C71EC7BC}"/>
                    </a:ext>
                  </a:extLst>
                </p:cNvPr>
                <p:cNvSpPr/>
                <p:nvPr/>
              </p:nvSpPr>
              <p:spPr>
                <a:xfrm>
                  <a:off x="7086256" y="4535309"/>
                  <a:ext cx="307685" cy="7088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BC14C10C-6634-493E-B4AC-51D0F2630D48}"/>
                    </a:ext>
                  </a:extLst>
                </p:cNvPr>
                <p:cNvSpPr/>
                <p:nvPr/>
              </p:nvSpPr>
              <p:spPr>
                <a:xfrm rot="21425471">
                  <a:off x="8030815" y="4343727"/>
                  <a:ext cx="512652" cy="1046041"/>
                </a:xfrm>
                <a:prstGeom prst="arc">
                  <a:avLst>
                    <a:gd name="adj1" fmla="val 17191476"/>
                    <a:gd name="adj2" fmla="val 4861983"/>
                  </a:avLst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FCB1DCC7-88CE-46A7-B5AE-D08DB65E23AF}"/>
                    </a:ext>
                  </a:extLst>
                </p:cNvPr>
                <p:cNvSpPr/>
                <p:nvPr/>
              </p:nvSpPr>
              <p:spPr>
                <a:xfrm rot="21425471">
                  <a:off x="8513381" y="4343728"/>
                  <a:ext cx="512652" cy="1046041"/>
                </a:xfrm>
                <a:prstGeom prst="arc">
                  <a:avLst>
                    <a:gd name="adj1" fmla="val 17191476"/>
                    <a:gd name="adj2" fmla="val 4861983"/>
                  </a:avLst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B4FECBDF-225B-47A4-BDAD-E989DA1F121C}"/>
                    </a:ext>
                  </a:extLst>
                </p:cNvPr>
                <p:cNvSpPr/>
                <p:nvPr/>
              </p:nvSpPr>
              <p:spPr>
                <a:xfrm rot="21425471">
                  <a:off x="7548119" y="4346522"/>
                  <a:ext cx="512652" cy="1046041"/>
                </a:xfrm>
                <a:prstGeom prst="arc">
                  <a:avLst>
                    <a:gd name="adj1" fmla="val 17191476"/>
                    <a:gd name="adj2" fmla="val 4861983"/>
                  </a:avLst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C416F02-E929-4DF0-91B3-206B49009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07744" y="5356736"/>
                  <a:ext cx="1852421" cy="376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4D3438D-5771-4098-BEAC-CAA37E23CC5E}"/>
                    </a:ext>
                  </a:extLst>
                </p:cNvPr>
                <p:cNvCxnSpPr>
                  <a:cxnSpLocks/>
                  <a:stCxn id="14" idx="0"/>
                </p:cNvCxnSpPr>
                <p:nvPr/>
              </p:nvCxnSpPr>
              <p:spPr>
                <a:xfrm>
                  <a:off x="7254404" y="4399572"/>
                  <a:ext cx="1898342" cy="2416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69537FB9-4A03-46DE-9CF0-F6270BC84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6028" y="5368857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260EF95-B842-4DC5-A76F-4F0FE9114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7790" y="5368857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784F4B7-CC4D-4318-92E6-152029185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11380" y="5368800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2028FE7-26DE-426E-A9D3-8C66DDA2A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26081" y="5364432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62015DD1-2712-4449-82E4-67FEBEA92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93978" y="5349459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C8BE45B9-9D03-4F9F-B70B-C071ED3E52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73936" y="5351996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5831E2B-F4B4-4697-AE60-AA6AB18F37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697130" y="5343654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5" name="Picture 154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9265014D-6616-4710-B978-9602A9B45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8732895" y="4842811"/>
                <a:ext cx="388726" cy="204729"/>
              </a:xfrm>
              <a:prstGeom prst="rect">
                <a:avLst/>
              </a:prstGeom>
            </p:spPr>
          </p:pic>
        </p:grpSp>
      </p:grpSp>
      <p:sp>
        <p:nvSpPr>
          <p:cNvPr id="40" name="Star: 4 Points 39">
            <a:extLst>
              <a:ext uri="{FF2B5EF4-FFF2-40B4-BE49-F238E27FC236}">
                <a16:creationId xmlns:a16="http://schemas.microsoft.com/office/drawing/2014/main" id="{3D24DD26-DF38-45E9-B4D5-887960E3EB7B}"/>
              </a:ext>
            </a:extLst>
          </p:cNvPr>
          <p:cNvSpPr/>
          <p:nvPr/>
        </p:nvSpPr>
        <p:spPr>
          <a:xfrm>
            <a:off x="7070188" y="1974222"/>
            <a:ext cx="131518" cy="325381"/>
          </a:xfrm>
          <a:prstGeom prst="star4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4C4E995-10BB-48BA-BB0C-A0AF4EE1AAEA}"/>
              </a:ext>
            </a:extLst>
          </p:cNvPr>
          <p:cNvGrpSpPr/>
          <p:nvPr/>
        </p:nvGrpSpPr>
        <p:grpSpPr>
          <a:xfrm>
            <a:off x="3896835" y="3035157"/>
            <a:ext cx="261299" cy="264355"/>
            <a:chOff x="4764289" y="4622415"/>
            <a:chExt cx="486136" cy="513739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0A004EB-29B2-4A5D-B37C-DF512544AE01}"/>
                </a:ext>
              </a:extLst>
            </p:cNvPr>
            <p:cNvSpPr/>
            <p:nvPr/>
          </p:nvSpPr>
          <p:spPr>
            <a:xfrm>
              <a:off x="4764289" y="4766822"/>
              <a:ext cx="48613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39AA7E0-48DA-4DBA-808E-9A57E767E4D0}"/>
                </a:ext>
              </a:extLst>
            </p:cNvPr>
            <p:cNvSpPr/>
            <p:nvPr/>
          </p:nvSpPr>
          <p:spPr>
            <a:xfrm>
              <a:off x="4840489" y="4713712"/>
              <a:ext cx="333736" cy="2862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36C0AE7-0040-402E-87B8-3545CD02C443}"/>
                </a:ext>
              </a:extLst>
            </p:cNvPr>
            <p:cNvSpPr/>
            <p:nvPr/>
          </p:nvSpPr>
          <p:spPr>
            <a:xfrm>
              <a:off x="4903794" y="4622415"/>
              <a:ext cx="207126" cy="2479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9" name="Content Placeholder 6">
            <a:extLst>
              <a:ext uri="{FF2B5EF4-FFF2-40B4-BE49-F238E27FC236}">
                <a16:creationId xmlns:a16="http://schemas.microsoft.com/office/drawing/2014/main" id="{82FE64B6-A792-4FB7-A7EE-565ECEC8C0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07A54FD4-75DE-4324-93FE-3B2B7CC28D7E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5664 -0.0016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2 L 0.15743 -0.00092 L 0.15743 0.05486 L 0.15743 0.05695 " pathEditMode="relative" rAng="0" ptsTypes="AAAA">
                                      <p:cBhvr>
                                        <p:cTn id="8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651F0CBC-B1D9-4186-B436-DFAD3A690ADA}"/>
              </a:ext>
            </a:extLst>
          </p:cNvPr>
          <p:cNvGrpSpPr/>
          <p:nvPr/>
        </p:nvGrpSpPr>
        <p:grpSpPr>
          <a:xfrm>
            <a:off x="-25815" y="0"/>
            <a:ext cx="12217815" cy="5480448"/>
            <a:chOff x="-115747" y="-77656"/>
            <a:chExt cx="12408061" cy="5558104"/>
          </a:xfrm>
          <a:solidFill>
            <a:srgbClr val="00769A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774CEE-58D2-47B2-87B8-F57B724ABED4}"/>
                </a:ext>
              </a:extLst>
            </p:cNvPr>
            <p:cNvSpPr/>
            <p:nvPr/>
          </p:nvSpPr>
          <p:spPr>
            <a:xfrm>
              <a:off x="-115747" y="-77656"/>
              <a:ext cx="12408061" cy="555810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tar: 4 Points 40">
              <a:extLst>
                <a:ext uri="{FF2B5EF4-FFF2-40B4-BE49-F238E27FC236}">
                  <a16:creationId xmlns:a16="http://schemas.microsoft.com/office/drawing/2014/main" id="{2F3A5CE5-8E3C-4231-BB61-E418A4635C83}"/>
                </a:ext>
              </a:extLst>
            </p:cNvPr>
            <p:cNvSpPr/>
            <p:nvPr/>
          </p:nvSpPr>
          <p:spPr>
            <a:xfrm>
              <a:off x="1216066" y="766003"/>
              <a:ext cx="283918" cy="446071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4 Points 41">
              <a:extLst>
                <a:ext uri="{FF2B5EF4-FFF2-40B4-BE49-F238E27FC236}">
                  <a16:creationId xmlns:a16="http://schemas.microsoft.com/office/drawing/2014/main" id="{55CBF6C7-1358-4ECF-AC02-BA58EBF216A0}"/>
                </a:ext>
              </a:extLst>
            </p:cNvPr>
            <p:cNvSpPr/>
            <p:nvPr/>
          </p:nvSpPr>
          <p:spPr>
            <a:xfrm>
              <a:off x="705164" y="2299603"/>
              <a:ext cx="131518" cy="325381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4 Points 42">
              <a:extLst>
                <a:ext uri="{FF2B5EF4-FFF2-40B4-BE49-F238E27FC236}">
                  <a16:creationId xmlns:a16="http://schemas.microsoft.com/office/drawing/2014/main" id="{6230C888-0620-479A-BD63-CB808E01DD33}"/>
                </a:ext>
              </a:extLst>
            </p:cNvPr>
            <p:cNvSpPr/>
            <p:nvPr/>
          </p:nvSpPr>
          <p:spPr>
            <a:xfrm>
              <a:off x="3887676" y="1828980"/>
              <a:ext cx="131518" cy="325381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4 Points 44">
              <a:extLst>
                <a:ext uri="{FF2B5EF4-FFF2-40B4-BE49-F238E27FC236}">
                  <a16:creationId xmlns:a16="http://schemas.microsoft.com/office/drawing/2014/main" id="{B564CFE6-E716-40E2-A120-64E3D366575F}"/>
                </a:ext>
              </a:extLst>
            </p:cNvPr>
            <p:cNvSpPr/>
            <p:nvPr/>
          </p:nvSpPr>
          <p:spPr>
            <a:xfrm>
              <a:off x="9168197" y="439105"/>
              <a:ext cx="131518" cy="325381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4 Points 45">
              <a:extLst>
                <a:ext uri="{FF2B5EF4-FFF2-40B4-BE49-F238E27FC236}">
                  <a16:creationId xmlns:a16="http://schemas.microsoft.com/office/drawing/2014/main" id="{06B29F25-6F25-4A05-9816-669BB065053C}"/>
                </a:ext>
              </a:extLst>
            </p:cNvPr>
            <p:cNvSpPr/>
            <p:nvPr/>
          </p:nvSpPr>
          <p:spPr>
            <a:xfrm>
              <a:off x="9468819" y="816548"/>
              <a:ext cx="337176" cy="519807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4 Points 46">
              <a:extLst>
                <a:ext uri="{FF2B5EF4-FFF2-40B4-BE49-F238E27FC236}">
                  <a16:creationId xmlns:a16="http://schemas.microsoft.com/office/drawing/2014/main" id="{45AC7163-8631-4F1A-80F7-69454E7FFC7D}"/>
                </a:ext>
              </a:extLst>
            </p:cNvPr>
            <p:cNvSpPr/>
            <p:nvPr/>
          </p:nvSpPr>
          <p:spPr>
            <a:xfrm>
              <a:off x="11272186" y="2191510"/>
              <a:ext cx="337176" cy="519807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4 Points 47">
              <a:extLst>
                <a:ext uri="{FF2B5EF4-FFF2-40B4-BE49-F238E27FC236}">
                  <a16:creationId xmlns:a16="http://schemas.microsoft.com/office/drawing/2014/main" id="{7BC76871-D83E-4B81-9250-61CC0560A341}"/>
                </a:ext>
              </a:extLst>
            </p:cNvPr>
            <p:cNvSpPr/>
            <p:nvPr/>
          </p:nvSpPr>
          <p:spPr>
            <a:xfrm>
              <a:off x="11562905" y="1694760"/>
              <a:ext cx="290616" cy="399117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4 Points 48">
              <a:extLst>
                <a:ext uri="{FF2B5EF4-FFF2-40B4-BE49-F238E27FC236}">
                  <a16:creationId xmlns:a16="http://schemas.microsoft.com/office/drawing/2014/main" id="{BD98D0D9-DF6C-49BB-931D-A72BFBC37914}"/>
                </a:ext>
              </a:extLst>
            </p:cNvPr>
            <p:cNvSpPr/>
            <p:nvPr/>
          </p:nvSpPr>
          <p:spPr>
            <a:xfrm>
              <a:off x="1692802" y="3854073"/>
              <a:ext cx="290616" cy="399117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4728B378-1148-4A01-9A97-9392721F328A}"/>
                </a:ext>
              </a:extLst>
            </p:cNvPr>
            <p:cNvSpPr/>
            <p:nvPr/>
          </p:nvSpPr>
          <p:spPr>
            <a:xfrm>
              <a:off x="2194510" y="3404680"/>
              <a:ext cx="182442" cy="338959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4 Points 50">
              <a:extLst>
                <a:ext uri="{FF2B5EF4-FFF2-40B4-BE49-F238E27FC236}">
                  <a16:creationId xmlns:a16="http://schemas.microsoft.com/office/drawing/2014/main" id="{4B49288B-08E0-4815-9136-9E8046D5FE15}"/>
                </a:ext>
              </a:extLst>
            </p:cNvPr>
            <p:cNvSpPr/>
            <p:nvPr/>
          </p:nvSpPr>
          <p:spPr>
            <a:xfrm>
              <a:off x="6838358" y="3977177"/>
              <a:ext cx="182442" cy="338959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4 Points 51">
              <a:extLst>
                <a:ext uri="{FF2B5EF4-FFF2-40B4-BE49-F238E27FC236}">
                  <a16:creationId xmlns:a16="http://schemas.microsoft.com/office/drawing/2014/main" id="{56609C88-9E5D-45C1-A16B-A8F08DD23A0B}"/>
                </a:ext>
              </a:extLst>
            </p:cNvPr>
            <p:cNvSpPr/>
            <p:nvPr/>
          </p:nvSpPr>
          <p:spPr>
            <a:xfrm>
              <a:off x="6470131" y="3626458"/>
              <a:ext cx="182442" cy="338959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4 Points 52">
              <a:extLst>
                <a:ext uri="{FF2B5EF4-FFF2-40B4-BE49-F238E27FC236}">
                  <a16:creationId xmlns:a16="http://schemas.microsoft.com/office/drawing/2014/main" id="{B419E3B2-02BF-4A67-9AC2-4635C898FC23}"/>
                </a:ext>
              </a:extLst>
            </p:cNvPr>
            <p:cNvSpPr/>
            <p:nvPr/>
          </p:nvSpPr>
          <p:spPr>
            <a:xfrm>
              <a:off x="44135" y="96610"/>
              <a:ext cx="182442" cy="338959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38891E33-9481-4417-A2DD-63AFB334F47E}"/>
                </a:ext>
              </a:extLst>
            </p:cNvPr>
            <p:cNvSpPr/>
            <p:nvPr/>
          </p:nvSpPr>
          <p:spPr>
            <a:xfrm>
              <a:off x="3505009" y="1555359"/>
              <a:ext cx="182442" cy="338959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4 Points 58">
              <a:extLst>
                <a:ext uri="{FF2B5EF4-FFF2-40B4-BE49-F238E27FC236}">
                  <a16:creationId xmlns:a16="http://schemas.microsoft.com/office/drawing/2014/main" id="{EB13C879-5C9D-4C3C-B048-1E44695906E5}"/>
                </a:ext>
              </a:extLst>
            </p:cNvPr>
            <p:cNvSpPr/>
            <p:nvPr/>
          </p:nvSpPr>
          <p:spPr>
            <a:xfrm>
              <a:off x="9388421" y="2329851"/>
              <a:ext cx="131518" cy="325381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4 Points 59">
              <a:extLst>
                <a:ext uri="{FF2B5EF4-FFF2-40B4-BE49-F238E27FC236}">
                  <a16:creationId xmlns:a16="http://schemas.microsoft.com/office/drawing/2014/main" id="{850FAD87-54E4-4386-86CD-9417C91A5575}"/>
                </a:ext>
              </a:extLst>
            </p:cNvPr>
            <p:cNvSpPr/>
            <p:nvPr/>
          </p:nvSpPr>
          <p:spPr>
            <a:xfrm>
              <a:off x="11857693" y="4265997"/>
              <a:ext cx="131518" cy="325381"/>
            </a:xfrm>
            <a:prstGeom prst="star4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33C2A57-E3A8-4313-B9E0-871DC8EE6916}"/>
              </a:ext>
            </a:extLst>
          </p:cNvPr>
          <p:cNvSpPr/>
          <p:nvPr/>
        </p:nvSpPr>
        <p:spPr>
          <a:xfrm>
            <a:off x="-29123" y="4642189"/>
            <a:ext cx="12224435" cy="1064870"/>
          </a:xfrm>
          <a:custGeom>
            <a:avLst/>
            <a:gdLst>
              <a:gd name="connsiteX0" fmla="*/ 615607 w 12907921"/>
              <a:gd name="connsiteY0" fmla="*/ 983848 h 1064870"/>
              <a:gd name="connsiteX1" fmla="*/ 12873197 w 12907921"/>
              <a:gd name="connsiteY1" fmla="*/ 960698 h 1064870"/>
              <a:gd name="connsiteX2" fmla="*/ 12907921 w 12907921"/>
              <a:gd name="connsiteY2" fmla="*/ 277792 h 1064870"/>
              <a:gd name="connsiteX3" fmla="*/ 12606979 w 12907921"/>
              <a:gd name="connsiteY3" fmla="*/ 312516 h 1064870"/>
              <a:gd name="connsiteX4" fmla="*/ 12583830 w 12907921"/>
              <a:gd name="connsiteY4" fmla="*/ 347240 h 1064870"/>
              <a:gd name="connsiteX5" fmla="*/ 12074544 w 12907921"/>
              <a:gd name="connsiteY5" fmla="*/ 335665 h 1064870"/>
              <a:gd name="connsiteX6" fmla="*/ 11947223 w 12907921"/>
              <a:gd name="connsiteY6" fmla="*/ 324091 h 1064870"/>
              <a:gd name="connsiteX7" fmla="*/ 11831476 w 12907921"/>
              <a:gd name="connsiteY7" fmla="*/ 300941 h 1064870"/>
              <a:gd name="connsiteX8" fmla="*/ 11796752 w 12907921"/>
              <a:gd name="connsiteY8" fmla="*/ 289367 h 1064870"/>
              <a:gd name="connsiteX9" fmla="*/ 11727304 w 12907921"/>
              <a:gd name="connsiteY9" fmla="*/ 243068 h 1064870"/>
              <a:gd name="connsiteX10" fmla="*/ 11704154 w 12907921"/>
              <a:gd name="connsiteY10" fmla="*/ 219919 h 1064870"/>
              <a:gd name="connsiteX11" fmla="*/ 11634706 w 12907921"/>
              <a:gd name="connsiteY11" fmla="*/ 196769 h 1064870"/>
              <a:gd name="connsiteX12" fmla="*/ 11599982 w 12907921"/>
              <a:gd name="connsiteY12" fmla="*/ 185195 h 1064870"/>
              <a:gd name="connsiteX13" fmla="*/ 11426362 w 12907921"/>
              <a:gd name="connsiteY13" fmla="*/ 162045 h 1064870"/>
              <a:gd name="connsiteX14" fmla="*/ 11218017 w 12907921"/>
              <a:gd name="connsiteY14" fmla="*/ 150470 h 1064870"/>
              <a:gd name="connsiteX15" fmla="*/ 10292043 w 12907921"/>
              <a:gd name="connsiteY15" fmla="*/ 138896 h 1064870"/>
              <a:gd name="connsiteX16" fmla="*/ 10245744 w 12907921"/>
              <a:gd name="connsiteY16" fmla="*/ 127321 h 1064870"/>
              <a:gd name="connsiteX17" fmla="*/ 9447091 w 12907921"/>
              <a:gd name="connsiteY17" fmla="*/ 127321 h 1064870"/>
              <a:gd name="connsiteX18" fmla="*/ 9412367 w 12907921"/>
              <a:gd name="connsiteY18" fmla="*/ 138896 h 1064870"/>
              <a:gd name="connsiteX19" fmla="*/ 9366068 w 12907921"/>
              <a:gd name="connsiteY19" fmla="*/ 185195 h 1064870"/>
              <a:gd name="connsiteX20" fmla="*/ 9331344 w 12907921"/>
              <a:gd name="connsiteY20" fmla="*/ 196769 h 1064870"/>
              <a:gd name="connsiteX21" fmla="*/ 9308195 w 12907921"/>
              <a:gd name="connsiteY21" fmla="*/ 219919 h 1064870"/>
              <a:gd name="connsiteX22" fmla="*/ 9273471 w 12907921"/>
              <a:gd name="connsiteY22" fmla="*/ 231493 h 1064870"/>
              <a:gd name="connsiteX23" fmla="*/ 9215597 w 12907921"/>
              <a:gd name="connsiteY23" fmla="*/ 254643 h 1064870"/>
              <a:gd name="connsiteX24" fmla="*/ 9180873 w 12907921"/>
              <a:gd name="connsiteY24" fmla="*/ 277792 h 1064870"/>
              <a:gd name="connsiteX25" fmla="*/ 9134574 w 12907921"/>
              <a:gd name="connsiteY25" fmla="*/ 289367 h 1064870"/>
              <a:gd name="connsiteX26" fmla="*/ 8960954 w 12907921"/>
              <a:gd name="connsiteY26" fmla="*/ 312516 h 1064870"/>
              <a:gd name="connsiteX27" fmla="*/ 8752610 w 12907921"/>
              <a:gd name="connsiteY27" fmla="*/ 347240 h 1064870"/>
              <a:gd name="connsiteX28" fmla="*/ 8671587 w 12907921"/>
              <a:gd name="connsiteY28" fmla="*/ 358815 h 1064870"/>
              <a:gd name="connsiteX29" fmla="*/ 8370645 w 12907921"/>
              <a:gd name="connsiteY29" fmla="*/ 370389 h 1064870"/>
              <a:gd name="connsiteX30" fmla="*/ 8312772 w 12907921"/>
              <a:gd name="connsiteY30" fmla="*/ 381964 h 1064870"/>
              <a:gd name="connsiteX31" fmla="*/ 7525693 w 12907921"/>
              <a:gd name="connsiteY31" fmla="*/ 358815 h 1064870"/>
              <a:gd name="connsiteX32" fmla="*/ 7479395 w 12907921"/>
              <a:gd name="connsiteY32" fmla="*/ 347240 h 1064870"/>
              <a:gd name="connsiteX33" fmla="*/ 7421521 w 12907921"/>
              <a:gd name="connsiteY33" fmla="*/ 335665 h 1064870"/>
              <a:gd name="connsiteX34" fmla="*/ 7386797 w 12907921"/>
              <a:gd name="connsiteY34" fmla="*/ 324091 h 1064870"/>
              <a:gd name="connsiteX35" fmla="*/ 7305774 w 12907921"/>
              <a:gd name="connsiteY35" fmla="*/ 300941 h 1064870"/>
              <a:gd name="connsiteX36" fmla="*/ 7247901 w 12907921"/>
              <a:gd name="connsiteY36" fmla="*/ 266217 h 1064870"/>
              <a:gd name="connsiteX37" fmla="*/ 7155304 w 12907921"/>
              <a:gd name="connsiteY37" fmla="*/ 196769 h 1064870"/>
              <a:gd name="connsiteX38" fmla="*/ 7074281 w 12907921"/>
              <a:gd name="connsiteY38" fmla="*/ 173620 h 1064870"/>
              <a:gd name="connsiteX39" fmla="*/ 7004833 w 12907921"/>
              <a:gd name="connsiteY39" fmla="*/ 138896 h 1064870"/>
              <a:gd name="connsiteX40" fmla="*/ 6889086 w 12907921"/>
              <a:gd name="connsiteY40" fmla="*/ 92597 h 1064870"/>
              <a:gd name="connsiteX41" fmla="*/ 6831212 w 12907921"/>
              <a:gd name="connsiteY41" fmla="*/ 69448 h 1064870"/>
              <a:gd name="connsiteX42" fmla="*/ 6657592 w 12907921"/>
              <a:gd name="connsiteY42" fmla="*/ 46298 h 1064870"/>
              <a:gd name="connsiteX43" fmla="*/ 6588144 w 12907921"/>
              <a:gd name="connsiteY43" fmla="*/ 34724 h 1064870"/>
              <a:gd name="connsiteX44" fmla="*/ 6426098 w 12907921"/>
              <a:gd name="connsiteY44" fmla="*/ 23149 h 1064870"/>
              <a:gd name="connsiteX45" fmla="*/ 6171455 w 12907921"/>
              <a:gd name="connsiteY45" fmla="*/ 0 h 1064870"/>
              <a:gd name="connsiteX46" fmla="*/ 5720043 w 12907921"/>
              <a:gd name="connsiteY46" fmla="*/ 11574 h 1064870"/>
              <a:gd name="connsiteX47" fmla="*/ 5546423 w 12907921"/>
              <a:gd name="connsiteY47" fmla="*/ 34724 h 1064870"/>
              <a:gd name="connsiteX48" fmla="*/ 5419101 w 12907921"/>
              <a:gd name="connsiteY48" fmla="*/ 57873 h 1064870"/>
              <a:gd name="connsiteX49" fmla="*/ 5291779 w 12907921"/>
              <a:gd name="connsiteY49" fmla="*/ 69448 h 1064870"/>
              <a:gd name="connsiteX50" fmla="*/ 5199182 w 12907921"/>
              <a:gd name="connsiteY50" fmla="*/ 81022 h 1064870"/>
              <a:gd name="connsiteX51" fmla="*/ 4238483 w 12907921"/>
              <a:gd name="connsiteY51" fmla="*/ 92597 h 1064870"/>
              <a:gd name="connsiteX52" fmla="*/ 4157460 w 12907921"/>
              <a:gd name="connsiteY52" fmla="*/ 104172 h 1064870"/>
              <a:gd name="connsiteX53" fmla="*/ 4006990 w 12907921"/>
              <a:gd name="connsiteY53" fmla="*/ 115746 h 1064870"/>
              <a:gd name="connsiteX54" fmla="*/ 3914392 w 12907921"/>
              <a:gd name="connsiteY54" fmla="*/ 138896 h 1064870"/>
              <a:gd name="connsiteX55" fmla="*/ 3266210 w 12907921"/>
              <a:gd name="connsiteY55" fmla="*/ 127321 h 1064870"/>
              <a:gd name="connsiteX56" fmla="*/ 3185187 w 12907921"/>
              <a:gd name="connsiteY56" fmla="*/ 115746 h 1064870"/>
              <a:gd name="connsiteX57" fmla="*/ 2699050 w 12907921"/>
              <a:gd name="connsiteY57" fmla="*/ 104172 h 1064870"/>
              <a:gd name="connsiteX58" fmla="*/ 2594878 w 12907921"/>
              <a:gd name="connsiteY58" fmla="*/ 92597 h 1064870"/>
              <a:gd name="connsiteX59" fmla="*/ 2363385 w 12907921"/>
              <a:gd name="connsiteY59" fmla="*/ 81022 h 1064870"/>
              <a:gd name="connsiteX60" fmla="*/ 2166615 w 12907921"/>
              <a:gd name="connsiteY60" fmla="*/ 46298 h 1064870"/>
              <a:gd name="connsiteX61" fmla="*/ 2074017 w 12907921"/>
              <a:gd name="connsiteY61" fmla="*/ 34724 h 1064870"/>
              <a:gd name="connsiteX62" fmla="*/ 1275364 w 12907921"/>
              <a:gd name="connsiteY62" fmla="*/ 46298 h 1064870"/>
              <a:gd name="connsiteX63" fmla="*/ 1124893 w 12907921"/>
              <a:gd name="connsiteY63" fmla="*/ 69448 h 1064870"/>
              <a:gd name="connsiteX64" fmla="*/ 1055445 w 12907921"/>
              <a:gd name="connsiteY64" fmla="*/ 81022 h 1064870"/>
              <a:gd name="connsiteX65" fmla="*/ 1009147 w 12907921"/>
              <a:gd name="connsiteY65" fmla="*/ 104172 h 1064870"/>
              <a:gd name="connsiteX66" fmla="*/ 870250 w 12907921"/>
              <a:gd name="connsiteY66" fmla="*/ 138896 h 1064870"/>
              <a:gd name="connsiteX67" fmla="*/ 823952 w 12907921"/>
              <a:gd name="connsiteY67" fmla="*/ 150470 h 1064870"/>
              <a:gd name="connsiteX68" fmla="*/ 754504 w 12907921"/>
              <a:gd name="connsiteY68" fmla="*/ 173620 h 1064870"/>
              <a:gd name="connsiteX69" fmla="*/ 719779 w 12907921"/>
              <a:gd name="connsiteY69" fmla="*/ 185195 h 1064870"/>
              <a:gd name="connsiteX70" fmla="*/ 661906 w 12907921"/>
              <a:gd name="connsiteY70" fmla="*/ 196769 h 1064870"/>
              <a:gd name="connsiteX71" fmla="*/ 557734 w 12907921"/>
              <a:gd name="connsiteY71" fmla="*/ 219919 h 1064870"/>
              <a:gd name="connsiteX72" fmla="*/ 256792 w 12907921"/>
              <a:gd name="connsiteY72" fmla="*/ 231493 h 1064870"/>
              <a:gd name="connsiteX73" fmla="*/ 71597 w 12907921"/>
              <a:gd name="connsiteY73" fmla="*/ 243068 h 1064870"/>
              <a:gd name="connsiteX74" fmla="*/ 2149 w 12907921"/>
              <a:gd name="connsiteY74" fmla="*/ 254643 h 1064870"/>
              <a:gd name="connsiteX75" fmla="*/ 25298 w 12907921"/>
              <a:gd name="connsiteY75" fmla="*/ 289367 h 1064870"/>
              <a:gd name="connsiteX76" fmla="*/ 36873 w 12907921"/>
              <a:gd name="connsiteY76" fmla="*/ 324091 h 1064870"/>
              <a:gd name="connsiteX77" fmla="*/ 94747 w 12907921"/>
              <a:gd name="connsiteY77" fmla="*/ 393539 h 1064870"/>
              <a:gd name="connsiteX78" fmla="*/ 117896 w 12907921"/>
              <a:gd name="connsiteY78" fmla="*/ 451412 h 1064870"/>
              <a:gd name="connsiteX79" fmla="*/ 129471 w 12907921"/>
              <a:gd name="connsiteY79" fmla="*/ 486136 h 1064870"/>
              <a:gd name="connsiteX80" fmla="*/ 152620 w 12907921"/>
              <a:gd name="connsiteY80" fmla="*/ 509286 h 1064870"/>
              <a:gd name="connsiteX81" fmla="*/ 164195 w 12907921"/>
              <a:gd name="connsiteY81" fmla="*/ 555584 h 1064870"/>
              <a:gd name="connsiteX82" fmla="*/ 187344 w 12907921"/>
              <a:gd name="connsiteY82" fmla="*/ 590308 h 1064870"/>
              <a:gd name="connsiteX83" fmla="*/ 233643 w 12907921"/>
              <a:gd name="connsiteY83" fmla="*/ 671331 h 1064870"/>
              <a:gd name="connsiteX84" fmla="*/ 279941 w 12907921"/>
              <a:gd name="connsiteY84" fmla="*/ 798653 h 1064870"/>
              <a:gd name="connsiteX85" fmla="*/ 314666 w 12907921"/>
              <a:gd name="connsiteY85" fmla="*/ 902825 h 1064870"/>
              <a:gd name="connsiteX86" fmla="*/ 372539 w 12907921"/>
              <a:gd name="connsiteY86" fmla="*/ 1018572 h 1064870"/>
              <a:gd name="connsiteX87" fmla="*/ 465136 w 12907921"/>
              <a:gd name="connsiteY87" fmla="*/ 1064870 h 1064870"/>
              <a:gd name="connsiteX88" fmla="*/ 580883 w 12907921"/>
              <a:gd name="connsiteY88" fmla="*/ 1053296 h 1064870"/>
              <a:gd name="connsiteX89" fmla="*/ 661906 w 12907921"/>
              <a:gd name="connsiteY89" fmla="*/ 1030146 h 1064870"/>
              <a:gd name="connsiteX90" fmla="*/ 708205 w 12907921"/>
              <a:gd name="connsiteY90" fmla="*/ 972273 h 1064870"/>
              <a:gd name="connsiteX91" fmla="*/ 777653 w 12907921"/>
              <a:gd name="connsiteY91" fmla="*/ 949124 h 1064870"/>
              <a:gd name="connsiteX92" fmla="*/ 742929 w 12907921"/>
              <a:gd name="connsiteY92" fmla="*/ 960698 h 1064870"/>
              <a:gd name="connsiteX93" fmla="*/ 731354 w 12907921"/>
              <a:gd name="connsiteY93" fmla="*/ 960698 h 1064870"/>
              <a:gd name="connsiteX94" fmla="*/ 731354 w 12907921"/>
              <a:gd name="connsiteY94" fmla="*/ 960698 h 10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2907921" h="1064870">
                <a:moveTo>
                  <a:pt x="615607" y="983848"/>
                </a:moveTo>
                <a:lnTo>
                  <a:pt x="12873197" y="960698"/>
                </a:lnTo>
                <a:lnTo>
                  <a:pt x="12907921" y="277792"/>
                </a:lnTo>
                <a:lnTo>
                  <a:pt x="12606979" y="312516"/>
                </a:lnTo>
                <a:lnTo>
                  <a:pt x="12583830" y="347240"/>
                </a:lnTo>
                <a:lnTo>
                  <a:pt x="12074544" y="335665"/>
                </a:lnTo>
                <a:cubicBezTo>
                  <a:pt x="12031957" y="334116"/>
                  <a:pt x="11989546" y="329070"/>
                  <a:pt x="11947223" y="324091"/>
                </a:cubicBezTo>
                <a:cubicBezTo>
                  <a:pt x="11908563" y="319543"/>
                  <a:pt x="11869037" y="311673"/>
                  <a:pt x="11831476" y="300941"/>
                </a:cubicBezTo>
                <a:cubicBezTo>
                  <a:pt x="11819745" y="297589"/>
                  <a:pt x="11808327" y="293225"/>
                  <a:pt x="11796752" y="289367"/>
                </a:cubicBezTo>
                <a:cubicBezTo>
                  <a:pt x="11708457" y="201072"/>
                  <a:pt x="11811056" y="293319"/>
                  <a:pt x="11727304" y="243068"/>
                </a:cubicBezTo>
                <a:cubicBezTo>
                  <a:pt x="11717946" y="237453"/>
                  <a:pt x="11713915" y="224799"/>
                  <a:pt x="11704154" y="219919"/>
                </a:cubicBezTo>
                <a:cubicBezTo>
                  <a:pt x="11682329" y="209006"/>
                  <a:pt x="11657855" y="204485"/>
                  <a:pt x="11634706" y="196769"/>
                </a:cubicBezTo>
                <a:lnTo>
                  <a:pt x="11599982" y="185195"/>
                </a:lnTo>
                <a:cubicBezTo>
                  <a:pt x="11523658" y="159754"/>
                  <a:pt x="11567991" y="171487"/>
                  <a:pt x="11426362" y="162045"/>
                </a:cubicBezTo>
                <a:cubicBezTo>
                  <a:pt x="11356961" y="157418"/>
                  <a:pt x="11287558" y="151889"/>
                  <a:pt x="11218017" y="150470"/>
                </a:cubicBezTo>
                <a:lnTo>
                  <a:pt x="10292043" y="138896"/>
                </a:lnTo>
                <a:cubicBezTo>
                  <a:pt x="10276610" y="135038"/>
                  <a:pt x="10261436" y="129936"/>
                  <a:pt x="10245744" y="127321"/>
                </a:cubicBezTo>
                <a:cubicBezTo>
                  <a:pt x="9993819" y="85332"/>
                  <a:pt x="9622479" y="124446"/>
                  <a:pt x="9447091" y="127321"/>
                </a:cubicBezTo>
                <a:cubicBezTo>
                  <a:pt x="9435516" y="131179"/>
                  <a:pt x="9422295" y="131804"/>
                  <a:pt x="9412367" y="138896"/>
                </a:cubicBezTo>
                <a:cubicBezTo>
                  <a:pt x="9394607" y="151582"/>
                  <a:pt x="9386774" y="178294"/>
                  <a:pt x="9366068" y="185195"/>
                </a:cubicBezTo>
                <a:lnTo>
                  <a:pt x="9331344" y="196769"/>
                </a:lnTo>
                <a:cubicBezTo>
                  <a:pt x="9323628" y="204486"/>
                  <a:pt x="9317553" y="214304"/>
                  <a:pt x="9308195" y="219919"/>
                </a:cubicBezTo>
                <a:cubicBezTo>
                  <a:pt x="9297733" y="226196"/>
                  <a:pt x="9284895" y="227209"/>
                  <a:pt x="9273471" y="231493"/>
                </a:cubicBezTo>
                <a:cubicBezTo>
                  <a:pt x="9254016" y="238788"/>
                  <a:pt x="9234181" y="245351"/>
                  <a:pt x="9215597" y="254643"/>
                </a:cubicBezTo>
                <a:cubicBezTo>
                  <a:pt x="9203155" y="260864"/>
                  <a:pt x="9193659" y="272312"/>
                  <a:pt x="9180873" y="277792"/>
                </a:cubicBezTo>
                <a:cubicBezTo>
                  <a:pt x="9166251" y="284058"/>
                  <a:pt x="9150103" y="285916"/>
                  <a:pt x="9134574" y="289367"/>
                </a:cubicBezTo>
                <a:cubicBezTo>
                  <a:pt x="9056121" y="306801"/>
                  <a:pt x="9061899" y="302421"/>
                  <a:pt x="8960954" y="312516"/>
                </a:cubicBezTo>
                <a:cubicBezTo>
                  <a:pt x="8839188" y="353104"/>
                  <a:pt x="8931518" y="328407"/>
                  <a:pt x="8752610" y="347240"/>
                </a:cubicBezTo>
                <a:cubicBezTo>
                  <a:pt x="8725478" y="350096"/>
                  <a:pt x="8698819" y="357165"/>
                  <a:pt x="8671587" y="358815"/>
                </a:cubicBezTo>
                <a:cubicBezTo>
                  <a:pt x="8571383" y="364888"/>
                  <a:pt x="8470959" y="366531"/>
                  <a:pt x="8370645" y="370389"/>
                </a:cubicBezTo>
                <a:cubicBezTo>
                  <a:pt x="8351354" y="374247"/>
                  <a:pt x="8332445" y="381964"/>
                  <a:pt x="8312772" y="381964"/>
                </a:cubicBezTo>
                <a:cubicBezTo>
                  <a:pt x="7745962" y="381964"/>
                  <a:pt x="7845801" y="387914"/>
                  <a:pt x="7525693" y="358815"/>
                </a:cubicBezTo>
                <a:cubicBezTo>
                  <a:pt x="7510260" y="354957"/>
                  <a:pt x="7494924" y="350691"/>
                  <a:pt x="7479395" y="347240"/>
                </a:cubicBezTo>
                <a:cubicBezTo>
                  <a:pt x="7460190" y="342972"/>
                  <a:pt x="7440607" y="340436"/>
                  <a:pt x="7421521" y="335665"/>
                </a:cubicBezTo>
                <a:cubicBezTo>
                  <a:pt x="7409685" y="332706"/>
                  <a:pt x="7398528" y="327443"/>
                  <a:pt x="7386797" y="324091"/>
                </a:cubicBezTo>
                <a:cubicBezTo>
                  <a:pt x="7369490" y="319146"/>
                  <a:pt x="7324276" y="310192"/>
                  <a:pt x="7305774" y="300941"/>
                </a:cubicBezTo>
                <a:cubicBezTo>
                  <a:pt x="7285652" y="290880"/>
                  <a:pt x="7266398" y="279023"/>
                  <a:pt x="7247901" y="266217"/>
                </a:cubicBezTo>
                <a:cubicBezTo>
                  <a:pt x="7216179" y="244256"/>
                  <a:pt x="7192402" y="207368"/>
                  <a:pt x="7155304" y="196769"/>
                </a:cubicBezTo>
                <a:cubicBezTo>
                  <a:pt x="7128296" y="189053"/>
                  <a:pt x="7100497" y="183703"/>
                  <a:pt x="7074281" y="173620"/>
                </a:cubicBezTo>
                <a:cubicBezTo>
                  <a:pt x="7050124" y="164329"/>
                  <a:pt x="7028545" y="149270"/>
                  <a:pt x="7004833" y="138896"/>
                </a:cubicBezTo>
                <a:cubicBezTo>
                  <a:pt x="6966763" y="122240"/>
                  <a:pt x="6927668" y="108030"/>
                  <a:pt x="6889086" y="92597"/>
                </a:cubicBezTo>
                <a:cubicBezTo>
                  <a:pt x="6869795" y="84881"/>
                  <a:pt x="6851369" y="74487"/>
                  <a:pt x="6831212" y="69448"/>
                </a:cubicBezTo>
                <a:cubicBezTo>
                  <a:pt x="6732777" y="44838"/>
                  <a:pt x="6829671" y="66542"/>
                  <a:pt x="6657592" y="46298"/>
                </a:cubicBezTo>
                <a:cubicBezTo>
                  <a:pt x="6634284" y="43556"/>
                  <a:pt x="6611496" y="37059"/>
                  <a:pt x="6588144" y="34724"/>
                </a:cubicBezTo>
                <a:cubicBezTo>
                  <a:pt x="6534260" y="29336"/>
                  <a:pt x="6480113" y="27007"/>
                  <a:pt x="6426098" y="23149"/>
                </a:cubicBezTo>
                <a:cubicBezTo>
                  <a:pt x="6331737" y="9668"/>
                  <a:pt x="6278580" y="0"/>
                  <a:pt x="6171455" y="0"/>
                </a:cubicBezTo>
                <a:cubicBezTo>
                  <a:pt x="6020935" y="0"/>
                  <a:pt x="5870514" y="7716"/>
                  <a:pt x="5720043" y="11574"/>
                </a:cubicBezTo>
                <a:cubicBezTo>
                  <a:pt x="5617829" y="37128"/>
                  <a:pt x="5728623" y="11949"/>
                  <a:pt x="5546423" y="34724"/>
                </a:cubicBezTo>
                <a:cubicBezTo>
                  <a:pt x="5136975" y="85904"/>
                  <a:pt x="5899902" y="1307"/>
                  <a:pt x="5419101" y="57873"/>
                </a:cubicBezTo>
                <a:cubicBezTo>
                  <a:pt x="5376777" y="62852"/>
                  <a:pt x="5334161" y="64987"/>
                  <a:pt x="5291779" y="69448"/>
                </a:cubicBezTo>
                <a:cubicBezTo>
                  <a:pt x="5260844" y="72704"/>
                  <a:pt x="5230280" y="80339"/>
                  <a:pt x="5199182" y="81022"/>
                </a:cubicBezTo>
                <a:lnTo>
                  <a:pt x="4238483" y="92597"/>
                </a:lnTo>
                <a:cubicBezTo>
                  <a:pt x="4211475" y="96455"/>
                  <a:pt x="4184606" y="101457"/>
                  <a:pt x="4157460" y="104172"/>
                </a:cubicBezTo>
                <a:cubicBezTo>
                  <a:pt x="4107405" y="109177"/>
                  <a:pt x="4056789" y="108632"/>
                  <a:pt x="4006990" y="115746"/>
                </a:cubicBezTo>
                <a:cubicBezTo>
                  <a:pt x="3975494" y="120245"/>
                  <a:pt x="3945258" y="131179"/>
                  <a:pt x="3914392" y="138896"/>
                </a:cubicBezTo>
                <a:lnTo>
                  <a:pt x="3266210" y="127321"/>
                </a:lnTo>
                <a:cubicBezTo>
                  <a:pt x="3238942" y="126455"/>
                  <a:pt x="3212446" y="116859"/>
                  <a:pt x="3185187" y="115746"/>
                </a:cubicBezTo>
                <a:cubicBezTo>
                  <a:pt x="3023230" y="109136"/>
                  <a:pt x="2861096" y="108030"/>
                  <a:pt x="2699050" y="104172"/>
                </a:cubicBezTo>
                <a:cubicBezTo>
                  <a:pt x="2664326" y="100314"/>
                  <a:pt x="2629733" y="95001"/>
                  <a:pt x="2594878" y="92597"/>
                </a:cubicBezTo>
                <a:cubicBezTo>
                  <a:pt x="2517800" y="87281"/>
                  <a:pt x="2440308" y="88234"/>
                  <a:pt x="2363385" y="81022"/>
                </a:cubicBezTo>
                <a:cubicBezTo>
                  <a:pt x="2206728" y="66335"/>
                  <a:pt x="2269824" y="62176"/>
                  <a:pt x="2166615" y="46298"/>
                </a:cubicBezTo>
                <a:cubicBezTo>
                  <a:pt x="2135871" y="41568"/>
                  <a:pt x="2104883" y="38582"/>
                  <a:pt x="2074017" y="34724"/>
                </a:cubicBezTo>
                <a:lnTo>
                  <a:pt x="1275364" y="46298"/>
                </a:lnTo>
                <a:cubicBezTo>
                  <a:pt x="1163684" y="49162"/>
                  <a:pt x="1201306" y="54166"/>
                  <a:pt x="1124893" y="69448"/>
                </a:cubicBezTo>
                <a:cubicBezTo>
                  <a:pt x="1101880" y="74050"/>
                  <a:pt x="1078594" y="77164"/>
                  <a:pt x="1055445" y="81022"/>
                </a:cubicBezTo>
                <a:cubicBezTo>
                  <a:pt x="1040012" y="88739"/>
                  <a:pt x="1025616" y="99025"/>
                  <a:pt x="1009147" y="104172"/>
                </a:cubicBezTo>
                <a:cubicBezTo>
                  <a:pt x="963596" y="118407"/>
                  <a:pt x="916549" y="127321"/>
                  <a:pt x="870250" y="138896"/>
                </a:cubicBezTo>
                <a:cubicBezTo>
                  <a:pt x="854817" y="142754"/>
                  <a:pt x="839043" y="145439"/>
                  <a:pt x="823952" y="150470"/>
                </a:cubicBezTo>
                <a:lnTo>
                  <a:pt x="754504" y="173620"/>
                </a:lnTo>
                <a:cubicBezTo>
                  <a:pt x="742929" y="177478"/>
                  <a:pt x="731743" y="182802"/>
                  <a:pt x="719779" y="185195"/>
                </a:cubicBezTo>
                <a:cubicBezTo>
                  <a:pt x="700488" y="189053"/>
                  <a:pt x="681111" y="192501"/>
                  <a:pt x="661906" y="196769"/>
                </a:cubicBezTo>
                <a:cubicBezTo>
                  <a:pt x="636044" y="202516"/>
                  <a:pt x="582329" y="218332"/>
                  <a:pt x="557734" y="219919"/>
                </a:cubicBezTo>
                <a:cubicBezTo>
                  <a:pt x="457554" y="226382"/>
                  <a:pt x="357067" y="226718"/>
                  <a:pt x="256792" y="231493"/>
                </a:cubicBezTo>
                <a:cubicBezTo>
                  <a:pt x="195010" y="234435"/>
                  <a:pt x="133329" y="239210"/>
                  <a:pt x="71597" y="243068"/>
                </a:cubicBezTo>
                <a:cubicBezTo>
                  <a:pt x="48448" y="246926"/>
                  <a:pt x="18744" y="238048"/>
                  <a:pt x="2149" y="254643"/>
                </a:cubicBezTo>
                <a:cubicBezTo>
                  <a:pt x="-7688" y="264480"/>
                  <a:pt x="19077" y="276925"/>
                  <a:pt x="25298" y="289367"/>
                </a:cubicBezTo>
                <a:cubicBezTo>
                  <a:pt x="30754" y="300280"/>
                  <a:pt x="31417" y="313178"/>
                  <a:pt x="36873" y="324091"/>
                </a:cubicBezTo>
                <a:cubicBezTo>
                  <a:pt x="52988" y="356319"/>
                  <a:pt x="69149" y="367941"/>
                  <a:pt x="94747" y="393539"/>
                </a:cubicBezTo>
                <a:cubicBezTo>
                  <a:pt x="102463" y="412830"/>
                  <a:pt x="110601" y="431958"/>
                  <a:pt x="117896" y="451412"/>
                </a:cubicBezTo>
                <a:cubicBezTo>
                  <a:pt x="122180" y="462836"/>
                  <a:pt x="123194" y="475674"/>
                  <a:pt x="129471" y="486136"/>
                </a:cubicBezTo>
                <a:cubicBezTo>
                  <a:pt x="135086" y="495494"/>
                  <a:pt x="144904" y="501569"/>
                  <a:pt x="152620" y="509286"/>
                </a:cubicBezTo>
                <a:cubicBezTo>
                  <a:pt x="156478" y="524719"/>
                  <a:pt x="157929" y="540963"/>
                  <a:pt x="164195" y="555584"/>
                </a:cubicBezTo>
                <a:cubicBezTo>
                  <a:pt x="169675" y="568370"/>
                  <a:pt x="180442" y="578230"/>
                  <a:pt x="187344" y="590308"/>
                </a:cubicBezTo>
                <a:cubicBezTo>
                  <a:pt x="246077" y="693092"/>
                  <a:pt x="177249" y="586742"/>
                  <a:pt x="233643" y="671331"/>
                </a:cubicBezTo>
                <a:cubicBezTo>
                  <a:pt x="260166" y="777425"/>
                  <a:pt x="239144" y="737456"/>
                  <a:pt x="279941" y="798653"/>
                </a:cubicBezTo>
                <a:cubicBezTo>
                  <a:pt x="292277" y="847996"/>
                  <a:pt x="291196" y="852532"/>
                  <a:pt x="314666" y="902825"/>
                </a:cubicBezTo>
                <a:cubicBezTo>
                  <a:pt x="332908" y="941914"/>
                  <a:pt x="336647" y="994645"/>
                  <a:pt x="372539" y="1018572"/>
                </a:cubicBezTo>
                <a:cubicBezTo>
                  <a:pt x="424551" y="1053246"/>
                  <a:pt x="394347" y="1036555"/>
                  <a:pt x="465136" y="1064870"/>
                </a:cubicBezTo>
                <a:cubicBezTo>
                  <a:pt x="503718" y="1061012"/>
                  <a:pt x="542498" y="1058779"/>
                  <a:pt x="580883" y="1053296"/>
                </a:cubicBezTo>
                <a:cubicBezTo>
                  <a:pt x="606317" y="1049663"/>
                  <a:pt x="637171" y="1038391"/>
                  <a:pt x="661906" y="1030146"/>
                </a:cubicBezTo>
                <a:cubicBezTo>
                  <a:pt x="670086" y="1017877"/>
                  <a:pt x="691710" y="980520"/>
                  <a:pt x="708205" y="972273"/>
                </a:cubicBezTo>
                <a:cubicBezTo>
                  <a:pt x="730030" y="961361"/>
                  <a:pt x="754504" y="956841"/>
                  <a:pt x="777653" y="949124"/>
                </a:cubicBezTo>
                <a:cubicBezTo>
                  <a:pt x="789228" y="945266"/>
                  <a:pt x="755130" y="960698"/>
                  <a:pt x="742929" y="960698"/>
                </a:cubicBezTo>
                <a:lnTo>
                  <a:pt x="731354" y="960698"/>
                </a:lnTo>
                <a:lnTo>
                  <a:pt x="731354" y="960698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3037045-7465-4EB2-8EE7-3325276D1C51}"/>
              </a:ext>
            </a:extLst>
          </p:cNvPr>
          <p:cNvSpPr/>
          <p:nvPr/>
        </p:nvSpPr>
        <p:spPr>
          <a:xfrm>
            <a:off x="-22502" y="4721087"/>
            <a:ext cx="12217815" cy="1196134"/>
          </a:xfrm>
          <a:custGeom>
            <a:avLst/>
            <a:gdLst>
              <a:gd name="connsiteX0" fmla="*/ 12563 w 12217815"/>
              <a:gd name="connsiteY0" fmla="*/ 1192695 h 1192695"/>
              <a:gd name="connsiteX1" fmla="*/ 12217815 w 12217815"/>
              <a:gd name="connsiteY1" fmla="*/ 1192695 h 1192695"/>
              <a:gd name="connsiteX2" fmla="*/ 12217815 w 12217815"/>
              <a:gd name="connsiteY2" fmla="*/ 159026 h 1192695"/>
              <a:gd name="connsiteX3" fmla="*/ 12217815 w 12217815"/>
              <a:gd name="connsiteY3" fmla="*/ 159026 h 1192695"/>
              <a:gd name="connsiteX4" fmla="*/ 11800372 w 12217815"/>
              <a:gd name="connsiteY4" fmla="*/ 168965 h 1192695"/>
              <a:gd name="connsiteX5" fmla="*/ 11700980 w 12217815"/>
              <a:gd name="connsiteY5" fmla="*/ 198782 h 1192695"/>
              <a:gd name="connsiteX6" fmla="*/ 11661224 w 12217815"/>
              <a:gd name="connsiteY6" fmla="*/ 208722 h 1192695"/>
              <a:gd name="connsiteX7" fmla="*/ 11532015 w 12217815"/>
              <a:gd name="connsiteY7" fmla="*/ 238539 h 1192695"/>
              <a:gd name="connsiteX8" fmla="*/ 11502198 w 12217815"/>
              <a:gd name="connsiteY8" fmla="*/ 248478 h 1192695"/>
              <a:gd name="connsiteX9" fmla="*/ 11412745 w 12217815"/>
              <a:gd name="connsiteY9" fmla="*/ 268356 h 1192695"/>
              <a:gd name="connsiteX10" fmla="*/ 11303415 w 12217815"/>
              <a:gd name="connsiteY10" fmla="*/ 298174 h 1192695"/>
              <a:gd name="connsiteX11" fmla="*/ 11253719 w 12217815"/>
              <a:gd name="connsiteY11" fmla="*/ 318052 h 1192695"/>
              <a:gd name="connsiteX12" fmla="*/ 11194085 w 12217815"/>
              <a:gd name="connsiteY12" fmla="*/ 337930 h 1192695"/>
              <a:gd name="connsiteX13" fmla="*/ 11094693 w 12217815"/>
              <a:gd name="connsiteY13" fmla="*/ 357809 h 1192695"/>
              <a:gd name="connsiteX14" fmla="*/ 10965485 w 12217815"/>
              <a:gd name="connsiteY14" fmla="*/ 397565 h 1192695"/>
              <a:gd name="connsiteX15" fmla="*/ 10846215 w 12217815"/>
              <a:gd name="connsiteY15" fmla="*/ 407504 h 1192695"/>
              <a:gd name="connsiteX16" fmla="*/ 10776641 w 12217815"/>
              <a:gd name="connsiteY16" fmla="*/ 417443 h 1192695"/>
              <a:gd name="connsiteX17" fmla="*/ 10667311 w 12217815"/>
              <a:gd name="connsiteY17" fmla="*/ 427382 h 1192695"/>
              <a:gd name="connsiteX18" fmla="*/ 10309502 w 12217815"/>
              <a:gd name="connsiteY18" fmla="*/ 417443 h 1192695"/>
              <a:gd name="connsiteX19" fmla="*/ 10229989 w 12217815"/>
              <a:gd name="connsiteY19" fmla="*/ 407504 h 1192695"/>
              <a:gd name="connsiteX20" fmla="*/ 10130598 w 12217815"/>
              <a:gd name="connsiteY20" fmla="*/ 397565 h 1192695"/>
              <a:gd name="connsiteX21" fmla="*/ 10021267 w 12217815"/>
              <a:gd name="connsiteY21" fmla="*/ 377687 h 1192695"/>
              <a:gd name="connsiteX22" fmla="*/ 9951693 w 12217815"/>
              <a:gd name="connsiteY22" fmla="*/ 357809 h 1192695"/>
              <a:gd name="connsiteX23" fmla="*/ 9862241 w 12217815"/>
              <a:gd name="connsiteY23" fmla="*/ 347869 h 1192695"/>
              <a:gd name="connsiteX24" fmla="*/ 9802606 w 12217815"/>
              <a:gd name="connsiteY24" fmla="*/ 337930 h 1192695"/>
              <a:gd name="connsiteX25" fmla="*/ 9723093 w 12217815"/>
              <a:gd name="connsiteY25" fmla="*/ 327991 h 1192695"/>
              <a:gd name="connsiteX26" fmla="*/ 9623702 w 12217815"/>
              <a:gd name="connsiteY26" fmla="*/ 298174 h 1192695"/>
              <a:gd name="connsiteX27" fmla="*/ 9593885 w 12217815"/>
              <a:gd name="connsiteY27" fmla="*/ 288235 h 1192695"/>
              <a:gd name="connsiteX28" fmla="*/ 9534250 w 12217815"/>
              <a:gd name="connsiteY28" fmla="*/ 278295 h 1192695"/>
              <a:gd name="connsiteX29" fmla="*/ 9464676 w 12217815"/>
              <a:gd name="connsiteY29" fmla="*/ 258417 h 1192695"/>
              <a:gd name="connsiteX30" fmla="*/ 9395102 w 12217815"/>
              <a:gd name="connsiteY30" fmla="*/ 248478 h 1192695"/>
              <a:gd name="connsiteX31" fmla="*/ 9355345 w 12217815"/>
              <a:gd name="connsiteY31" fmla="*/ 238539 h 1192695"/>
              <a:gd name="connsiteX32" fmla="*/ 9285772 w 12217815"/>
              <a:gd name="connsiteY32" fmla="*/ 228600 h 1192695"/>
              <a:gd name="connsiteX33" fmla="*/ 9236076 w 12217815"/>
              <a:gd name="connsiteY33" fmla="*/ 218661 h 1192695"/>
              <a:gd name="connsiteX34" fmla="*/ 9077050 w 12217815"/>
              <a:gd name="connsiteY34" fmla="*/ 198782 h 1192695"/>
              <a:gd name="connsiteX35" fmla="*/ 9037293 w 12217815"/>
              <a:gd name="connsiteY35" fmla="*/ 188843 h 1192695"/>
              <a:gd name="connsiteX36" fmla="*/ 8898145 w 12217815"/>
              <a:gd name="connsiteY36" fmla="*/ 178904 h 1192695"/>
              <a:gd name="connsiteX37" fmla="*/ 8788815 w 12217815"/>
              <a:gd name="connsiteY37" fmla="*/ 159026 h 1192695"/>
              <a:gd name="connsiteX38" fmla="*/ 8679485 w 12217815"/>
              <a:gd name="connsiteY38" fmla="*/ 149087 h 1192695"/>
              <a:gd name="connsiteX39" fmla="*/ 8321676 w 12217815"/>
              <a:gd name="connsiteY39" fmla="*/ 129209 h 1192695"/>
              <a:gd name="connsiteX40" fmla="*/ 7297945 w 12217815"/>
              <a:gd name="connsiteY40" fmla="*/ 129209 h 1192695"/>
              <a:gd name="connsiteX41" fmla="*/ 7099163 w 12217815"/>
              <a:gd name="connsiteY41" fmla="*/ 139148 h 1192695"/>
              <a:gd name="connsiteX42" fmla="*/ 6989832 w 12217815"/>
              <a:gd name="connsiteY42" fmla="*/ 149087 h 1192695"/>
              <a:gd name="connsiteX43" fmla="*/ 6572389 w 12217815"/>
              <a:gd name="connsiteY43" fmla="*/ 168965 h 1192695"/>
              <a:gd name="connsiteX44" fmla="*/ 5926345 w 12217815"/>
              <a:gd name="connsiteY44" fmla="*/ 159026 h 1192695"/>
              <a:gd name="connsiteX45" fmla="*/ 5807076 w 12217815"/>
              <a:gd name="connsiteY45" fmla="*/ 149087 h 1192695"/>
              <a:gd name="connsiteX46" fmla="*/ 5409511 w 12217815"/>
              <a:gd name="connsiteY46" fmla="*/ 129209 h 1192695"/>
              <a:gd name="connsiteX47" fmla="*/ 5339937 w 12217815"/>
              <a:gd name="connsiteY47" fmla="*/ 119269 h 1192695"/>
              <a:gd name="connsiteX48" fmla="*/ 5161032 w 12217815"/>
              <a:gd name="connsiteY48" fmla="*/ 99391 h 1192695"/>
              <a:gd name="connsiteX49" fmla="*/ 5031824 w 12217815"/>
              <a:gd name="connsiteY49" fmla="*/ 79513 h 1192695"/>
              <a:gd name="connsiteX50" fmla="*/ 4962250 w 12217815"/>
              <a:gd name="connsiteY50" fmla="*/ 69574 h 1192695"/>
              <a:gd name="connsiteX51" fmla="*/ 4803224 w 12217815"/>
              <a:gd name="connsiteY51" fmla="*/ 49695 h 1192695"/>
              <a:gd name="connsiteX52" fmla="*/ 4733650 w 12217815"/>
              <a:gd name="connsiteY52" fmla="*/ 39756 h 1192695"/>
              <a:gd name="connsiteX53" fmla="*/ 4584563 w 12217815"/>
              <a:gd name="connsiteY53" fmla="*/ 29817 h 1192695"/>
              <a:gd name="connsiteX54" fmla="*/ 4505050 w 12217815"/>
              <a:gd name="connsiteY54" fmla="*/ 19878 h 1192695"/>
              <a:gd name="connsiteX55" fmla="*/ 4365902 w 12217815"/>
              <a:gd name="connsiteY55" fmla="*/ 9939 h 1192695"/>
              <a:gd name="connsiteX56" fmla="*/ 4266511 w 12217815"/>
              <a:gd name="connsiteY56" fmla="*/ 0 h 1192695"/>
              <a:gd name="connsiteX57" fmla="*/ 3749676 w 12217815"/>
              <a:gd name="connsiteY57" fmla="*/ 9939 h 1192695"/>
              <a:gd name="connsiteX58" fmla="*/ 3610528 w 12217815"/>
              <a:gd name="connsiteY58" fmla="*/ 29817 h 1192695"/>
              <a:gd name="connsiteX59" fmla="*/ 3511137 w 12217815"/>
              <a:gd name="connsiteY59" fmla="*/ 39756 h 1192695"/>
              <a:gd name="connsiteX60" fmla="*/ 3362050 w 12217815"/>
              <a:gd name="connsiteY60" fmla="*/ 59635 h 1192695"/>
              <a:gd name="connsiteX61" fmla="*/ 3193085 w 12217815"/>
              <a:gd name="connsiteY61" fmla="*/ 69574 h 1192695"/>
              <a:gd name="connsiteX62" fmla="*/ 3053937 w 12217815"/>
              <a:gd name="connsiteY62" fmla="*/ 79513 h 1192695"/>
              <a:gd name="connsiteX63" fmla="*/ 2815398 w 12217815"/>
              <a:gd name="connsiteY63" fmla="*/ 89452 h 1192695"/>
              <a:gd name="connsiteX64" fmla="*/ 2606676 w 12217815"/>
              <a:gd name="connsiteY64" fmla="*/ 99391 h 1192695"/>
              <a:gd name="connsiteX65" fmla="*/ 2417832 w 12217815"/>
              <a:gd name="connsiteY65" fmla="*/ 119269 h 1192695"/>
              <a:gd name="connsiteX66" fmla="*/ 2348259 w 12217815"/>
              <a:gd name="connsiteY66" fmla="*/ 129209 h 1192695"/>
              <a:gd name="connsiteX67" fmla="*/ 2040145 w 12217815"/>
              <a:gd name="connsiteY67" fmla="*/ 139148 h 1192695"/>
              <a:gd name="connsiteX68" fmla="*/ 1900998 w 12217815"/>
              <a:gd name="connsiteY68" fmla="*/ 149087 h 1192695"/>
              <a:gd name="connsiteX69" fmla="*/ 1851302 w 12217815"/>
              <a:gd name="connsiteY69" fmla="*/ 159026 h 1192695"/>
              <a:gd name="connsiteX70" fmla="*/ 1682337 w 12217815"/>
              <a:gd name="connsiteY70" fmla="*/ 168965 h 1192695"/>
              <a:gd name="connsiteX71" fmla="*/ 748059 w 12217815"/>
              <a:gd name="connsiteY71" fmla="*/ 168965 h 1192695"/>
              <a:gd name="connsiteX72" fmla="*/ 479702 w 12217815"/>
              <a:gd name="connsiteY72" fmla="*/ 159026 h 1192695"/>
              <a:gd name="connsiteX73" fmla="*/ 330615 w 12217815"/>
              <a:gd name="connsiteY73" fmla="*/ 139148 h 1192695"/>
              <a:gd name="connsiteX74" fmla="*/ 251102 w 12217815"/>
              <a:gd name="connsiteY74" fmla="*/ 129209 h 1192695"/>
              <a:gd name="connsiteX75" fmla="*/ 201406 w 12217815"/>
              <a:gd name="connsiteY75" fmla="*/ 119269 h 1192695"/>
              <a:gd name="connsiteX76" fmla="*/ 22502 w 12217815"/>
              <a:gd name="connsiteY76" fmla="*/ 109330 h 1192695"/>
              <a:gd name="connsiteX77" fmla="*/ 22502 w 12217815"/>
              <a:gd name="connsiteY77" fmla="*/ 109330 h 1192695"/>
              <a:gd name="connsiteX78" fmla="*/ 12563 w 12217815"/>
              <a:gd name="connsiteY78" fmla="*/ 1192695 h 11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217815" h="1192695">
                <a:moveTo>
                  <a:pt x="12563" y="1192695"/>
                </a:moveTo>
                <a:lnTo>
                  <a:pt x="12217815" y="1192695"/>
                </a:lnTo>
                <a:lnTo>
                  <a:pt x="12217815" y="159026"/>
                </a:lnTo>
                <a:lnTo>
                  <a:pt x="12217815" y="159026"/>
                </a:lnTo>
                <a:lnTo>
                  <a:pt x="11800372" y="168965"/>
                </a:lnTo>
                <a:cubicBezTo>
                  <a:pt x="11781276" y="169795"/>
                  <a:pt x="11710701" y="196352"/>
                  <a:pt x="11700980" y="198782"/>
                </a:cubicBezTo>
                <a:cubicBezTo>
                  <a:pt x="11687728" y="202095"/>
                  <a:pt x="11674559" y="205759"/>
                  <a:pt x="11661224" y="208722"/>
                </a:cubicBezTo>
                <a:cubicBezTo>
                  <a:pt x="11613912" y="219236"/>
                  <a:pt x="11580737" y="222298"/>
                  <a:pt x="11532015" y="238539"/>
                </a:cubicBezTo>
                <a:cubicBezTo>
                  <a:pt x="11522076" y="241852"/>
                  <a:pt x="11512272" y="245600"/>
                  <a:pt x="11502198" y="248478"/>
                </a:cubicBezTo>
                <a:cubicBezTo>
                  <a:pt x="11469448" y="257835"/>
                  <a:pt x="11446903" y="261525"/>
                  <a:pt x="11412745" y="268356"/>
                </a:cubicBezTo>
                <a:cubicBezTo>
                  <a:pt x="11287372" y="318508"/>
                  <a:pt x="11444996" y="259562"/>
                  <a:pt x="11303415" y="298174"/>
                </a:cubicBezTo>
                <a:cubicBezTo>
                  <a:pt x="11286202" y="302868"/>
                  <a:pt x="11270486" y="311955"/>
                  <a:pt x="11253719" y="318052"/>
                </a:cubicBezTo>
                <a:cubicBezTo>
                  <a:pt x="11234027" y="325213"/>
                  <a:pt x="11214413" y="332848"/>
                  <a:pt x="11194085" y="337930"/>
                </a:cubicBezTo>
                <a:cubicBezTo>
                  <a:pt x="11161307" y="346125"/>
                  <a:pt x="11126746" y="347125"/>
                  <a:pt x="11094693" y="357809"/>
                </a:cubicBezTo>
                <a:cubicBezTo>
                  <a:pt x="11068963" y="366386"/>
                  <a:pt x="10989840" y="393720"/>
                  <a:pt x="10965485" y="397565"/>
                </a:cubicBezTo>
                <a:cubicBezTo>
                  <a:pt x="10926079" y="403787"/>
                  <a:pt x="10885890" y="403328"/>
                  <a:pt x="10846215" y="407504"/>
                </a:cubicBezTo>
                <a:cubicBezTo>
                  <a:pt x="10822917" y="409956"/>
                  <a:pt x="10799924" y="414856"/>
                  <a:pt x="10776641" y="417443"/>
                </a:cubicBezTo>
                <a:cubicBezTo>
                  <a:pt x="10740271" y="421484"/>
                  <a:pt x="10703754" y="424069"/>
                  <a:pt x="10667311" y="427382"/>
                </a:cubicBezTo>
                <a:lnTo>
                  <a:pt x="10309502" y="417443"/>
                </a:lnTo>
                <a:cubicBezTo>
                  <a:pt x="10282819" y="416230"/>
                  <a:pt x="10256536" y="410454"/>
                  <a:pt x="10229989" y="407504"/>
                </a:cubicBezTo>
                <a:cubicBezTo>
                  <a:pt x="10196897" y="403827"/>
                  <a:pt x="10163728" y="400878"/>
                  <a:pt x="10130598" y="397565"/>
                </a:cubicBezTo>
                <a:cubicBezTo>
                  <a:pt x="10012733" y="368100"/>
                  <a:pt x="10199340" y="413301"/>
                  <a:pt x="10021267" y="377687"/>
                </a:cubicBezTo>
                <a:cubicBezTo>
                  <a:pt x="9934660" y="360366"/>
                  <a:pt x="10058763" y="374282"/>
                  <a:pt x="9951693" y="357809"/>
                </a:cubicBezTo>
                <a:cubicBezTo>
                  <a:pt x="9922041" y="353247"/>
                  <a:pt x="9891979" y="351834"/>
                  <a:pt x="9862241" y="347869"/>
                </a:cubicBezTo>
                <a:cubicBezTo>
                  <a:pt x="9842265" y="345205"/>
                  <a:pt x="9822556" y="340780"/>
                  <a:pt x="9802606" y="337930"/>
                </a:cubicBezTo>
                <a:cubicBezTo>
                  <a:pt x="9776164" y="334153"/>
                  <a:pt x="9749597" y="331304"/>
                  <a:pt x="9723093" y="327991"/>
                </a:cubicBezTo>
                <a:cubicBezTo>
                  <a:pt x="9634060" y="292378"/>
                  <a:pt x="9713289" y="320571"/>
                  <a:pt x="9623702" y="298174"/>
                </a:cubicBezTo>
                <a:cubicBezTo>
                  <a:pt x="9613538" y="295633"/>
                  <a:pt x="9604112" y="290508"/>
                  <a:pt x="9593885" y="288235"/>
                </a:cubicBezTo>
                <a:cubicBezTo>
                  <a:pt x="9574212" y="283863"/>
                  <a:pt x="9553923" y="282667"/>
                  <a:pt x="9534250" y="278295"/>
                </a:cubicBezTo>
                <a:cubicBezTo>
                  <a:pt x="9438478" y="257012"/>
                  <a:pt x="9583691" y="280056"/>
                  <a:pt x="9464676" y="258417"/>
                </a:cubicBezTo>
                <a:cubicBezTo>
                  <a:pt x="9441627" y="254226"/>
                  <a:pt x="9418151" y="252669"/>
                  <a:pt x="9395102" y="248478"/>
                </a:cubicBezTo>
                <a:cubicBezTo>
                  <a:pt x="9381662" y="246034"/>
                  <a:pt x="9368785" y="240983"/>
                  <a:pt x="9355345" y="238539"/>
                </a:cubicBezTo>
                <a:cubicBezTo>
                  <a:pt x="9332296" y="234348"/>
                  <a:pt x="9308880" y="232451"/>
                  <a:pt x="9285772" y="228600"/>
                </a:cubicBezTo>
                <a:cubicBezTo>
                  <a:pt x="9269108" y="225823"/>
                  <a:pt x="9252800" y="221050"/>
                  <a:pt x="9236076" y="218661"/>
                </a:cubicBezTo>
                <a:cubicBezTo>
                  <a:pt x="9158587" y="207591"/>
                  <a:pt x="9148800" y="211828"/>
                  <a:pt x="9077050" y="198782"/>
                </a:cubicBezTo>
                <a:cubicBezTo>
                  <a:pt x="9063610" y="196338"/>
                  <a:pt x="9050870" y="190351"/>
                  <a:pt x="9037293" y="188843"/>
                </a:cubicBezTo>
                <a:cubicBezTo>
                  <a:pt x="8991077" y="183708"/>
                  <a:pt x="8944528" y="182217"/>
                  <a:pt x="8898145" y="178904"/>
                </a:cubicBezTo>
                <a:cubicBezTo>
                  <a:pt x="8866757" y="172626"/>
                  <a:pt x="8819700" y="162659"/>
                  <a:pt x="8788815" y="159026"/>
                </a:cubicBezTo>
                <a:cubicBezTo>
                  <a:pt x="8752472" y="154750"/>
                  <a:pt x="8715952" y="152126"/>
                  <a:pt x="8679485" y="149087"/>
                </a:cubicBezTo>
                <a:cubicBezTo>
                  <a:pt x="8507243" y="134734"/>
                  <a:pt x="8535139" y="138490"/>
                  <a:pt x="8321676" y="129209"/>
                </a:cubicBezTo>
                <a:cubicBezTo>
                  <a:pt x="7921790" y="89217"/>
                  <a:pt x="8199067" y="113259"/>
                  <a:pt x="7297945" y="129209"/>
                </a:cubicBezTo>
                <a:cubicBezTo>
                  <a:pt x="7231612" y="130383"/>
                  <a:pt x="7165369" y="134877"/>
                  <a:pt x="7099163" y="139148"/>
                </a:cubicBezTo>
                <a:cubicBezTo>
                  <a:pt x="7062645" y="141504"/>
                  <a:pt x="7026367" y="147019"/>
                  <a:pt x="6989832" y="149087"/>
                </a:cubicBezTo>
                <a:lnTo>
                  <a:pt x="6572389" y="168965"/>
                </a:lnTo>
                <a:lnTo>
                  <a:pt x="5926345" y="159026"/>
                </a:lnTo>
                <a:cubicBezTo>
                  <a:pt x="5886464" y="157990"/>
                  <a:pt x="5846882" y="151741"/>
                  <a:pt x="5807076" y="149087"/>
                </a:cubicBezTo>
                <a:cubicBezTo>
                  <a:pt x="5687193" y="141095"/>
                  <a:pt x="5526743" y="134538"/>
                  <a:pt x="5409511" y="129209"/>
                </a:cubicBezTo>
                <a:cubicBezTo>
                  <a:pt x="5386320" y="125896"/>
                  <a:pt x="5363221" y="121856"/>
                  <a:pt x="5339937" y="119269"/>
                </a:cubicBezTo>
                <a:cubicBezTo>
                  <a:pt x="5122817" y="95144"/>
                  <a:pt x="5320901" y="122229"/>
                  <a:pt x="5161032" y="99391"/>
                </a:cubicBezTo>
                <a:cubicBezTo>
                  <a:pt x="5096801" y="77981"/>
                  <a:pt x="5150624" y="93489"/>
                  <a:pt x="5031824" y="79513"/>
                </a:cubicBezTo>
                <a:cubicBezTo>
                  <a:pt x="5008558" y="76776"/>
                  <a:pt x="4985480" y="72604"/>
                  <a:pt x="4962250" y="69574"/>
                </a:cubicBezTo>
                <a:lnTo>
                  <a:pt x="4803224" y="49695"/>
                </a:lnTo>
                <a:cubicBezTo>
                  <a:pt x="4780033" y="46382"/>
                  <a:pt x="4756981" y="41877"/>
                  <a:pt x="4733650" y="39756"/>
                </a:cubicBezTo>
                <a:cubicBezTo>
                  <a:pt x="4684049" y="35247"/>
                  <a:pt x="4634182" y="34132"/>
                  <a:pt x="4584563" y="29817"/>
                </a:cubicBezTo>
                <a:cubicBezTo>
                  <a:pt x="4557953" y="27503"/>
                  <a:pt x="4531651" y="22296"/>
                  <a:pt x="4505050" y="19878"/>
                </a:cubicBezTo>
                <a:cubicBezTo>
                  <a:pt x="4458740" y="15668"/>
                  <a:pt x="4412242" y="13801"/>
                  <a:pt x="4365902" y="9939"/>
                </a:cubicBezTo>
                <a:cubicBezTo>
                  <a:pt x="4332721" y="7174"/>
                  <a:pt x="4299641" y="3313"/>
                  <a:pt x="4266511" y="0"/>
                </a:cubicBezTo>
                <a:lnTo>
                  <a:pt x="3749676" y="9939"/>
                </a:lnTo>
                <a:cubicBezTo>
                  <a:pt x="3633041" y="13763"/>
                  <a:pt x="3695495" y="18488"/>
                  <a:pt x="3610528" y="29817"/>
                </a:cubicBezTo>
                <a:cubicBezTo>
                  <a:pt x="3577524" y="34217"/>
                  <a:pt x="3544205" y="35866"/>
                  <a:pt x="3511137" y="39756"/>
                </a:cubicBezTo>
                <a:cubicBezTo>
                  <a:pt x="3458578" y="45939"/>
                  <a:pt x="3415260" y="55378"/>
                  <a:pt x="3362050" y="59635"/>
                </a:cubicBezTo>
                <a:cubicBezTo>
                  <a:pt x="3305811" y="64134"/>
                  <a:pt x="3249387" y="65942"/>
                  <a:pt x="3193085" y="69574"/>
                </a:cubicBezTo>
                <a:lnTo>
                  <a:pt x="3053937" y="79513"/>
                </a:lnTo>
                <a:cubicBezTo>
                  <a:pt x="2974465" y="83696"/>
                  <a:pt x="2894902" y="85919"/>
                  <a:pt x="2815398" y="89452"/>
                </a:cubicBezTo>
                <a:lnTo>
                  <a:pt x="2606676" y="99391"/>
                </a:lnTo>
                <a:cubicBezTo>
                  <a:pt x="2448736" y="121954"/>
                  <a:pt x="2643675" y="95495"/>
                  <a:pt x="2417832" y="119269"/>
                </a:cubicBezTo>
                <a:cubicBezTo>
                  <a:pt x="2394534" y="121721"/>
                  <a:pt x="2371653" y="127978"/>
                  <a:pt x="2348259" y="129209"/>
                </a:cubicBezTo>
                <a:cubicBezTo>
                  <a:pt x="2245643" y="134610"/>
                  <a:pt x="2142850" y="135835"/>
                  <a:pt x="2040145" y="139148"/>
                </a:cubicBezTo>
                <a:cubicBezTo>
                  <a:pt x="1993763" y="142461"/>
                  <a:pt x="1947243" y="144219"/>
                  <a:pt x="1900998" y="149087"/>
                </a:cubicBezTo>
                <a:cubicBezTo>
                  <a:pt x="1884197" y="150855"/>
                  <a:pt x="1868126" y="157497"/>
                  <a:pt x="1851302" y="159026"/>
                </a:cubicBezTo>
                <a:cubicBezTo>
                  <a:pt x="1795115" y="164134"/>
                  <a:pt x="1738659" y="165652"/>
                  <a:pt x="1682337" y="168965"/>
                </a:cubicBezTo>
                <a:cubicBezTo>
                  <a:pt x="1354223" y="250992"/>
                  <a:pt x="1635896" y="184142"/>
                  <a:pt x="748059" y="168965"/>
                </a:cubicBezTo>
                <a:cubicBezTo>
                  <a:pt x="658558" y="167435"/>
                  <a:pt x="569154" y="162339"/>
                  <a:pt x="479702" y="159026"/>
                </a:cubicBezTo>
                <a:lnTo>
                  <a:pt x="330615" y="139148"/>
                </a:lnTo>
                <a:cubicBezTo>
                  <a:pt x="304139" y="135618"/>
                  <a:pt x="277502" y="133271"/>
                  <a:pt x="251102" y="129209"/>
                </a:cubicBezTo>
                <a:cubicBezTo>
                  <a:pt x="234405" y="126640"/>
                  <a:pt x="218241" y="120672"/>
                  <a:pt x="201406" y="119269"/>
                </a:cubicBezTo>
                <a:cubicBezTo>
                  <a:pt x="80053" y="109156"/>
                  <a:pt x="-54193" y="109330"/>
                  <a:pt x="22502" y="109330"/>
                </a:cubicBezTo>
                <a:lnTo>
                  <a:pt x="22502" y="109330"/>
                </a:lnTo>
                <a:lnTo>
                  <a:pt x="12563" y="11926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053642E-9B60-4C2E-A8B1-DF3AA0B63D8E}"/>
              </a:ext>
            </a:extLst>
          </p:cNvPr>
          <p:cNvSpPr/>
          <p:nvPr/>
        </p:nvSpPr>
        <p:spPr>
          <a:xfrm>
            <a:off x="5474656" y="5092618"/>
            <a:ext cx="1751804" cy="2698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3ED36CF-86FE-4107-87F6-6FBAF7DCC081}"/>
              </a:ext>
            </a:extLst>
          </p:cNvPr>
          <p:cNvSpPr/>
          <p:nvPr/>
        </p:nvSpPr>
        <p:spPr>
          <a:xfrm>
            <a:off x="1932228" y="4984682"/>
            <a:ext cx="2936778" cy="2754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E6D5A6-8F57-4E61-83F9-E41006BFD8AB}"/>
              </a:ext>
            </a:extLst>
          </p:cNvPr>
          <p:cNvSpPr txBox="1">
            <a:spLocks/>
          </p:cNvSpPr>
          <p:nvPr/>
        </p:nvSpPr>
        <p:spPr>
          <a:xfrm>
            <a:off x="3330869" y="-77656"/>
            <a:ext cx="5530262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9ED10E-FCFB-43AA-BACB-BF494381183F}"/>
              </a:ext>
            </a:extLst>
          </p:cNvPr>
          <p:cNvGrpSpPr/>
          <p:nvPr/>
        </p:nvGrpSpPr>
        <p:grpSpPr>
          <a:xfrm>
            <a:off x="476562" y="5117076"/>
            <a:ext cx="1762926" cy="525700"/>
            <a:chOff x="1965794" y="4969564"/>
            <a:chExt cx="1098872" cy="5257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58EEE4-B815-4649-B997-876BC5EF9851}"/>
                </a:ext>
              </a:extLst>
            </p:cNvPr>
            <p:cNvSpPr/>
            <p:nvPr/>
          </p:nvSpPr>
          <p:spPr>
            <a:xfrm rot="635191">
              <a:off x="2118295" y="4969564"/>
              <a:ext cx="793870" cy="18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6B2CCF-239D-41F5-8FD3-AC7A36F6B8CF}"/>
                </a:ext>
              </a:extLst>
            </p:cNvPr>
            <p:cNvSpPr/>
            <p:nvPr/>
          </p:nvSpPr>
          <p:spPr>
            <a:xfrm>
              <a:off x="2902226" y="5139603"/>
              <a:ext cx="162440" cy="355661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88211B-3601-4986-A9FF-2CFBA5B3154C}"/>
                </a:ext>
              </a:extLst>
            </p:cNvPr>
            <p:cNvSpPr/>
            <p:nvPr/>
          </p:nvSpPr>
          <p:spPr>
            <a:xfrm flipH="1">
              <a:off x="1965794" y="4985953"/>
              <a:ext cx="162440" cy="331480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0FAAB0-8FA0-4669-B7CF-425D1E02815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1028027" y="5032268"/>
            <a:ext cx="825494" cy="394916"/>
            <a:chOff x="1965794" y="4969564"/>
            <a:chExt cx="1098872" cy="5257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212B3C-6155-4518-98C4-2FAE5E04A6AA}"/>
                </a:ext>
              </a:extLst>
            </p:cNvPr>
            <p:cNvSpPr/>
            <p:nvPr/>
          </p:nvSpPr>
          <p:spPr>
            <a:xfrm rot="635191">
              <a:off x="2118295" y="4969564"/>
              <a:ext cx="793870" cy="1888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8EAC34-B2DA-4CC1-AF35-1DC40BCE8D7D}"/>
                </a:ext>
              </a:extLst>
            </p:cNvPr>
            <p:cNvSpPr/>
            <p:nvPr/>
          </p:nvSpPr>
          <p:spPr>
            <a:xfrm>
              <a:off x="2902226" y="5139603"/>
              <a:ext cx="162440" cy="355661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3C6CCD-EA75-42D6-BDFD-5A268A7E5130}"/>
                </a:ext>
              </a:extLst>
            </p:cNvPr>
            <p:cNvSpPr/>
            <p:nvPr/>
          </p:nvSpPr>
          <p:spPr>
            <a:xfrm flipH="1">
              <a:off x="1965794" y="4985953"/>
              <a:ext cx="162440" cy="331480"/>
            </a:xfrm>
            <a:custGeom>
              <a:avLst/>
              <a:gdLst>
                <a:gd name="connsiteX0" fmla="*/ 0 w 162440"/>
                <a:gd name="connsiteY0" fmla="*/ 0 h 355661"/>
                <a:gd name="connsiteX1" fmla="*/ 59635 w 162440"/>
                <a:gd name="connsiteY1" fmla="*/ 258417 h 355661"/>
                <a:gd name="connsiteX2" fmla="*/ 79513 w 162440"/>
                <a:gd name="connsiteY2" fmla="*/ 288235 h 355661"/>
                <a:gd name="connsiteX3" fmla="*/ 159026 w 162440"/>
                <a:gd name="connsiteY3" fmla="*/ 347869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40" h="355661">
                  <a:moveTo>
                    <a:pt x="0" y="0"/>
                  </a:moveTo>
                  <a:cubicBezTo>
                    <a:pt x="19878" y="86139"/>
                    <a:pt x="36126" y="173197"/>
                    <a:pt x="59635" y="258417"/>
                  </a:cubicBezTo>
                  <a:cubicBezTo>
                    <a:pt x="62812" y="269932"/>
                    <a:pt x="70523" y="280369"/>
                    <a:pt x="79513" y="288235"/>
                  </a:cubicBezTo>
                  <a:cubicBezTo>
                    <a:pt x="259340" y="445583"/>
                    <a:pt x="78170" y="267013"/>
                    <a:pt x="159026" y="347869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561374-D57D-47A6-B1F4-3DA248D71EB1}"/>
              </a:ext>
            </a:extLst>
          </p:cNvPr>
          <p:cNvGrpSpPr/>
          <p:nvPr/>
        </p:nvGrpSpPr>
        <p:grpSpPr>
          <a:xfrm>
            <a:off x="2185157" y="3314747"/>
            <a:ext cx="2722823" cy="1788452"/>
            <a:chOff x="2185157" y="3314747"/>
            <a:chExt cx="2722823" cy="17884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3B5B68-6EA2-4660-9F3D-E1001B5A0A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5157" y="3314747"/>
              <a:ext cx="2722823" cy="1788452"/>
              <a:chOff x="1408730" y="3717079"/>
              <a:chExt cx="2228850" cy="146399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37B8E8E-7C9E-4CE6-90F9-BC734D332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8730" y="5181071"/>
                <a:ext cx="20955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E6A0F30-3695-41A6-824A-C33D84F48A03}"/>
                  </a:ext>
                </a:extLst>
              </p:cNvPr>
              <p:cNvGrpSpPr/>
              <p:nvPr/>
            </p:nvGrpSpPr>
            <p:grpSpPr>
              <a:xfrm>
                <a:off x="1505885" y="3717079"/>
                <a:ext cx="2131695" cy="1458277"/>
                <a:chOff x="1505885" y="3717079"/>
                <a:chExt cx="2131695" cy="145827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F1DCC9E-4527-4296-AEC5-B5FDA0342DFE}"/>
                    </a:ext>
                  </a:extLst>
                </p:cNvPr>
                <p:cNvGrpSpPr/>
                <p:nvPr/>
              </p:nvGrpSpPr>
              <p:grpSpPr>
                <a:xfrm>
                  <a:off x="1505885" y="3717079"/>
                  <a:ext cx="2131695" cy="1458277"/>
                  <a:chOff x="5044440" y="2590800"/>
                  <a:chExt cx="2131695" cy="1458277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2A23357-A95E-4CC0-8BF6-7631D4A71012}"/>
                      </a:ext>
                    </a:extLst>
                  </p:cNvPr>
                  <p:cNvSpPr/>
                  <p:nvPr/>
                </p:nvSpPr>
                <p:spPr>
                  <a:xfrm>
                    <a:off x="5516880" y="2697480"/>
                    <a:ext cx="1097280" cy="8001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01848EC0-9D52-4DAC-A1BA-67CD0232A4B2}"/>
                      </a:ext>
                    </a:extLst>
                  </p:cNvPr>
                  <p:cNvSpPr/>
                  <p:nvPr/>
                </p:nvSpPr>
                <p:spPr>
                  <a:xfrm>
                    <a:off x="5756910" y="2804160"/>
                    <a:ext cx="617220" cy="5867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B8994941-76DB-4784-91BA-C3C57964F8C2}"/>
                      </a:ext>
                    </a:extLst>
                  </p:cNvPr>
                  <p:cNvCxnSpPr>
                    <a:cxnSpLocks/>
                    <a:stCxn id="26" idx="6"/>
                  </p:cNvCxnSpPr>
                  <p:nvPr/>
                </p:nvCxnSpPr>
                <p:spPr>
                  <a:xfrm>
                    <a:off x="6374130" y="3097530"/>
                    <a:ext cx="480060" cy="10287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FBB6537E-AFB4-4629-A057-B17AE6EC3A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76850" y="3097530"/>
                    <a:ext cx="480060" cy="10287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2FFA209-37BF-459F-BBB8-A81DF084E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54190" y="3200400"/>
                    <a:ext cx="224790" cy="843915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8B841AF-21BF-4C37-9956-52D7F1149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044440" y="3200400"/>
                    <a:ext cx="232410" cy="843915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C68AF572-72EA-4A11-97B6-8B7A003374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84470" y="3200399"/>
                    <a:ext cx="247650" cy="30289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02A54EA3-5887-4D10-BC42-DEEC9DA970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98920" y="3200399"/>
                    <a:ext cx="232410" cy="30289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D6D8A721-9632-411B-9085-98A20081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156835" y="3475672"/>
                    <a:ext cx="367665" cy="12477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527642A-0599-4270-8DED-C79192588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81776" y="3485196"/>
                    <a:ext cx="384809" cy="13716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4033FF45-DCD7-424B-BCBF-4A4BE4E67B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66585" y="4049077"/>
                    <a:ext cx="20955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ectangle: Top Corners Snipped 36">
                    <a:extLst>
                      <a:ext uri="{FF2B5EF4-FFF2-40B4-BE49-F238E27FC236}">
                        <a16:creationId xmlns:a16="http://schemas.microsoft.com/office/drawing/2014/main" id="{6153D6A5-64DB-4009-9501-C4D4493B56C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16880" y="2590800"/>
                    <a:ext cx="1097280" cy="92868"/>
                  </a:xfrm>
                  <a:prstGeom prst="snip2SameRect">
                    <a:avLst>
                      <a:gd name="adj1" fmla="val 5073"/>
                      <a:gd name="adj2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rapezoid 37">
                    <a:extLst>
                      <a:ext uri="{FF2B5EF4-FFF2-40B4-BE49-F238E27FC236}">
                        <a16:creationId xmlns:a16="http://schemas.microsoft.com/office/drawing/2014/main" id="{44F13420-ECB0-45A3-8E03-BF770FBD5AD8}"/>
                      </a:ext>
                    </a:extLst>
                  </p:cNvPr>
                  <p:cNvSpPr/>
                  <p:nvPr/>
                </p:nvSpPr>
                <p:spPr>
                  <a:xfrm>
                    <a:off x="5958205" y="3501550"/>
                    <a:ext cx="224790" cy="221928"/>
                  </a:xfrm>
                  <a:prstGeom prst="trapezoi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908E442-EA40-437E-8F07-0D18AFC51F79}"/>
                    </a:ext>
                  </a:extLst>
                </p:cNvPr>
                <p:cNvSpPr/>
                <p:nvPr/>
              </p:nvSpPr>
              <p:spPr>
                <a:xfrm>
                  <a:off x="1703223" y="4296403"/>
                  <a:ext cx="65703" cy="6055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C4460BF-291D-4FDA-A72A-9FC8711B5F77}"/>
                    </a:ext>
                  </a:extLst>
                </p:cNvPr>
                <p:cNvSpPr/>
                <p:nvPr/>
              </p:nvSpPr>
              <p:spPr>
                <a:xfrm>
                  <a:off x="3285823" y="4291639"/>
                  <a:ext cx="65703" cy="6055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" name="Picture 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5094B80-38D6-46D0-94BD-1FDEC5FA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161" y="4211464"/>
              <a:ext cx="177474" cy="148669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33F806-8177-42F5-83D3-899AD5836FD2}"/>
              </a:ext>
            </a:extLst>
          </p:cNvPr>
          <p:cNvCxnSpPr>
            <a:cxnSpLocks/>
          </p:cNvCxnSpPr>
          <p:nvPr/>
        </p:nvCxnSpPr>
        <p:spPr>
          <a:xfrm>
            <a:off x="9429855" y="3519694"/>
            <a:ext cx="0" cy="1017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22893B8-A79A-4360-83DE-ED08E0FE7E32}"/>
              </a:ext>
            </a:extLst>
          </p:cNvPr>
          <p:cNvGrpSpPr/>
          <p:nvPr/>
        </p:nvGrpSpPr>
        <p:grpSpPr>
          <a:xfrm>
            <a:off x="6869091" y="3133164"/>
            <a:ext cx="2638554" cy="2118908"/>
            <a:chOff x="6869091" y="3133164"/>
            <a:chExt cx="2638554" cy="2118908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6FF6327-A37B-4FC4-B32F-1E50AA672A0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7305600" y="3133164"/>
              <a:ext cx="2202045" cy="1803270"/>
              <a:chOff x="6595481" y="1587776"/>
              <a:chExt cx="2963950" cy="242719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12D3FDE-824A-4FFF-BCC5-6CC0E0A5E9E6}"/>
                  </a:ext>
                </a:extLst>
              </p:cNvPr>
              <p:cNvSpPr/>
              <p:nvPr/>
            </p:nvSpPr>
            <p:spPr>
              <a:xfrm rot="3475009">
                <a:off x="6717554" y="1859728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1604E8A-AEB6-4215-9A41-F7798AA98B60}"/>
                  </a:ext>
                </a:extLst>
              </p:cNvPr>
              <p:cNvSpPr/>
              <p:nvPr/>
            </p:nvSpPr>
            <p:spPr>
              <a:xfrm rot="7564731">
                <a:off x="6931663" y="1867366"/>
                <a:ext cx="45719" cy="2898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710B232-F267-4712-9DA1-2ADAA3117D68}"/>
                  </a:ext>
                </a:extLst>
              </p:cNvPr>
              <p:cNvCxnSpPr>
                <a:cxnSpLocks/>
                <a:stCxn id="120" idx="0"/>
              </p:cNvCxnSpPr>
              <p:nvPr/>
            </p:nvCxnSpPr>
            <p:spPr>
              <a:xfrm flipH="1" flipV="1">
                <a:off x="9084222" y="2190069"/>
                <a:ext cx="249312" cy="14108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1011934-4A23-496C-85C8-88D62EDA66E6}"/>
                  </a:ext>
                </a:extLst>
              </p:cNvPr>
              <p:cNvSpPr/>
              <p:nvPr/>
            </p:nvSpPr>
            <p:spPr>
              <a:xfrm rot="5565177">
                <a:off x="7180722" y="1513323"/>
                <a:ext cx="45719" cy="1173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CD01B5E-ACD8-46D6-9B29-069C2A6C61CB}"/>
                  </a:ext>
                </a:extLst>
              </p:cNvPr>
              <p:cNvSpPr/>
              <p:nvPr/>
            </p:nvSpPr>
            <p:spPr>
              <a:xfrm flipH="1">
                <a:off x="8678544" y="3896854"/>
                <a:ext cx="795781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1CCB2A7-5BF5-4250-AC41-5BE25006C1CB}"/>
                  </a:ext>
                </a:extLst>
              </p:cNvPr>
              <p:cNvSpPr/>
              <p:nvPr/>
            </p:nvSpPr>
            <p:spPr>
              <a:xfrm flipH="1">
                <a:off x="8956766" y="3758927"/>
                <a:ext cx="2535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296F466E-2D17-4D22-AD52-28767E85D252}"/>
                  </a:ext>
                </a:extLst>
              </p:cNvPr>
              <p:cNvSpPr/>
              <p:nvPr/>
            </p:nvSpPr>
            <p:spPr>
              <a:xfrm rot="5400000">
                <a:off x="9227962" y="3538023"/>
                <a:ext cx="54794" cy="34362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699C6FB-4C8D-41DC-9688-EBEB56AE12AA}"/>
                  </a:ext>
                </a:extLst>
              </p:cNvPr>
              <p:cNvSpPr/>
              <p:nvPr/>
            </p:nvSpPr>
            <p:spPr>
              <a:xfrm rot="6784575" flipH="1">
                <a:off x="9289675" y="1934460"/>
                <a:ext cx="45719" cy="4937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810639A-80C1-4BAE-AC8F-C843B4929BAC}"/>
                  </a:ext>
                </a:extLst>
              </p:cNvPr>
              <p:cNvSpPr/>
              <p:nvPr/>
            </p:nvSpPr>
            <p:spPr>
              <a:xfrm rot="4695926" flipH="1">
                <a:off x="9285496" y="1775304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EC2F40-A6F8-48D9-8EF9-20F3E04B7D20}"/>
                  </a:ext>
                </a:extLst>
              </p:cNvPr>
              <p:cNvSpPr/>
              <p:nvPr/>
            </p:nvSpPr>
            <p:spPr>
              <a:xfrm flipH="1">
                <a:off x="9025853" y="3837793"/>
                <a:ext cx="101159" cy="1181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38EB3BF-E89B-494F-A46B-3E7345C41254}"/>
                  </a:ext>
                </a:extLst>
              </p:cNvPr>
              <p:cNvSpPr/>
              <p:nvPr/>
            </p:nvSpPr>
            <p:spPr>
              <a:xfrm>
                <a:off x="9282955" y="3600961"/>
                <a:ext cx="101158" cy="1962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3423485-5711-4F09-8773-EAA5DD414342}"/>
                  </a:ext>
                </a:extLst>
              </p:cNvPr>
              <p:cNvCxnSpPr>
                <a:cxnSpLocks/>
                <a:endCxn id="120" idx="3"/>
              </p:cNvCxnSpPr>
              <p:nvPr/>
            </p:nvCxnSpPr>
            <p:spPr>
              <a:xfrm flipH="1">
                <a:off x="9384113" y="2267443"/>
                <a:ext cx="140868" cy="14316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48FC01D-545C-4FAC-ACA1-F64EA4F1E0C0}"/>
                  </a:ext>
                </a:extLst>
              </p:cNvPr>
              <p:cNvCxnSpPr>
                <a:cxnSpLocks/>
                <a:stCxn id="118" idx="0"/>
              </p:cNvCxnSpPr>
              <p:nvPr/>
            </p:nvCxnSpPr>
            <p:spPr>
              <a:xfrm flipH="1">
                <a:off x="9520263" y="1964099"/>
                <a:ext cx="28032" cy="335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3F9ECEC-43B2-44E3-9485-F0714D3B98AE}"/>
                  </a:ext>
                </a:extLst>
              </p:cNvPr>
              <p:cNvCxnSpPr>
                <a:cxnSpLocks/>
                <a:endCxn id="124" idx="0"/>
              </p:cNvCxnSpPr>
              <p:nvPr/>
            </p:nvCxnSpPr>
            <p:spPr>
              <a:xfrm flipH="1" flipV="1">
                <a:off x="9041366" y="1588696"/>
                <a:ext cx="500588" cy="355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4D3661-1DAA-47E0-8764-25B3F94AC922}"/>
                  </a:ext>
                </a:extLst>
              </p:cNvPr>
              <p:cNvSpPr/>
              <p:nvPr/>
            </p:nvSpPr>
            <p:spPr>
              <a:xfrm rot="21297001" flipH="1">
                <a:off x="9031469" y="1587776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D433D28-D0EE-45A2-9ED5-D1823BF9D7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62594" y="1674406"/>
                <a:ext cx="1108055" cy="374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68757EA-A0FA-4FE2-8714-77DBE8E06701}"/>
                  </a:ext>
                </a:extLst>
              </p:cNvPr>
              <p:cNvSpPr/>
              <p:nvPr/>
            </p:nvSpPr>
            <p:spPr>
              <a:xfrm rot="21297001" flipH="1">
                <a:off x="7760101" y="1671317"/>
                <a:ext cx="61516" cy="4739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0AC2FDC-6EBE-4ACB-A6D6-55295698D83F}"/>
                  </a:ext>
                </a:extLst>
              </p:cNvPr>
              <p:cNvCxnSpPr>
                <a:cxnSpLocks/>
                <a:stCxn id="115" idx="3"/>
              </p:cNvCxnSpPr>
              <p:nvPr/>
            </p:nvCxnSpPr>
            <p:spPr>
              <a:xfrm flipH="1" flipV="1">
                <a:off x="8870650" y="2044256"/>
                <a:ext cx="86116" cy="17737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B626D17-FD3F-478E-BFE2-5B47E8DA8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77185" y="2021254"/>
                <a:ext cx="106051" cy="118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4187F05-956D-49B0-BFC8-16B6834399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3924" y="1684417"/>
                <a:ext cx="964747" cy="3791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830A91B-0BA0-4FA5-9287-A3033E425583}"/>
                  </a:ext>
                </a:extLst>
              </p:cNvPr>
              <p:cNvSpPr/>
              <p:nvPr/>
            </p:nvSpPr>
            <p:spPr>
              <a:xfrm flipH="1">
                <a:off x="9053575" y="2039492"/>
                <a:ext cx="47155" cy="1776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32C3F2B-15DE-4D83-98F6-E2E30EA40785}"/>
                  </a:ext>
                </a:extLst>
              </p:cNvPr>
              <p:cNvSpPr/>
              <p:nvPr/>
            </p:nvSpPr>
            <p:spPr>
              <a:xfrm rot="5213209" flipH="1">
                <a:off x="8421413" y="1434044"/>
                <a:ext cx="47156" cy="13079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581A34E-83E3-40E9-81DC-BF8128D4A01F}"/>
                  </a:ext>
                </a:extLst>
              </p:cNvPr>
              <p:cNvSpPr/>
              <p:nvPr/>
            </p:nvSpPr>
            <p:spPr>
              <a:xfrm rot="3559019" flipH="1">
                <a:off x="7912427" y="1867196"/>
                <a:ext cx="45719" cy="3081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7A6F270B-6AC7-436E-9B4E-07DE3C5E493C}"/>
                  </a:ext>
                </a:extLst>
              </p:cNvPr>
              <p:cNvCxnSpPr>
                <a:cxnSpLocks/>
                <a:stCxn id="132" idx="3"/>
                <a:endCxn id="126" idx="1"/>
              </p:cNvCxnSpPr>
              <p:nvPr/>
            </p:nvCxnSpPr>
            <p:spPr>
              <a:xfrm flipH="1" flipV="1">
                <a:off x="7821498" y="1905605"/>
                <a:ext cx="102123" cy="959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2365032-63D7-4598-B9CF-567097EC35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69091" y="4741938"/>
              <a:ext cx="1588137" cy="510134"/>
              <a:chOff x="7366469" y="4745481"/>
              <a:chExt cx="3191554" cy="102517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3F9FD1F-E09C-4302-8FB9-AB60E203FD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469" y="4745481"/>
                <a:ext cx="3191554" cy="1025173"/>
                <a:chOff x="7752885" y="5195074"/>
                <a:chExt cx="1201313" cy="385879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79DA6B8-8D25-4E74-8A9E-9F9A43C062C7}"/>
                    </a:ext>
                  </a:extLst>
                </p:cNvPr>
                <p:cNvSpPr/>
                <p:nvPr/>
              </p:nvSpPr>
              <p:spPr>
                <a:xfrm>
                  <a:off x="7752885" y="5225275"/>
                  <a:ext cx="189572" cy="21744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D887F940-5418-45A9-AB37-12A21460BD58}"/>
                    </a:ext>
                  </a:extLst>
                </p:cNvPr>
                <p:cNvSpPr/>
                <p:nvPr/>
              </p:nvSpPr>
              <p:spPr>
                <a:xfrm rot="5400000">
                  <a:off x="7931770" y="5236891"/>
                  <a:ext cx="170985" cy="87351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1A70EC1C-0889-4142-981F-0CD5F4605B8D}"/>
                    </a:ext>
                  </a:extLst>
                </p:cNvPr>
                <p:cNvSpPr/>
                <p:nvPr/>
              </p:nvSpPr>
              <p:spPr>
                <a:xfrm rot="5400000">
                  <a:off x="8359233" y="5236891"/>
                  <a:ext cx="170985" cy="87351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D33D54EF-1CF2-4BF9-B972-09C529CC0E1B}"/>
                    </a:ext>
                  </a:extLst>
                </p:cNvPr>
                <p:cNvSpPr/>
                <p:nvPr/>
              </p:nvSpPr>
              <p:spPr>
                <a:xfrm rot="5400000">
                  <a:off x="8749526" y="5236891"/>
                  <a:ext cx="170985" cy="87351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184DBEF2-531D-4DBA-B87D-2F89CA1EC36F}"/>
                    </a:ext>
                  </a:extLst>
                </p:cNvPr>
                <p:cNvSpPr/>
                <p:nvPr/>
              </p:nvSpPr>
              <p:spPr>
                <a:xfrm>
                  <a:off x="7943385" y="5360020"/>
                  <a:ext cx="988741" cy="96644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Circle: Hollow 144">
                  <a:extLst>
                    <a:ext uri="{FF2B5EF4-FFF2-40B4-BE49-F238E27FC236}">
                      <a16:creationId xmlns:a16="http://schemas.microsoft.com/office/drawing/2014/main" id="{9714BFEE-54A5-439E-AA4F-DF179959D2D9}"/>
                    </a:ext>
                  </a:extLst>
                </p:cNvPr>
                <p:cNvSpPr/>
                <p:nvPr/>
              </p:nvSpPr>
              <p:spPr>
                <a:xfrm>
                  <a:off x="7872529" y="5317040"/>
                  <a:ext cx="263913" cy="263913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Circle: Hollow 145">
                  <a:extLst>
                    <a:ext uri="{FF2B5EF4-FFF2-40B4-BE49-F238E27FC236}">
                      <a16:creationId xmlns:a16="http://schemas.microsoft.com/office/drawing/2014/main" id="{D006885E-D52E-40D1-9B72-58FB33AB3712}"/>
                    </a:ext>
                  </a:extLst>
                </p:cNvPr>
                <p:cNvSpPr/>
                <p:nvPr/>
              </p:nvSpPr>
              <p:spPr>
                <a:xfrm>
                  <a:off x="8299992" y="5317040"/>
                  <a:ext cx="263913" cy="263913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Circle: Hollow 146">
                  <a:extLst>
                    <a:ext uri="{FF2B5EF4-FFF2-40B4-BE49-F238E27FC236}">
                      <a16:creationId xmlns:a16="http://schemas.microsoft.com/office/drawing/2014/main" id="{9BDD1396-2929-4D26-A8F2-283EE6568BE9}"/>
                    </a:ext>
                  </a:extLst>
                </p:cNvPr>
                <p:cNvSpPr/>
                <p:nvPr/>
              </p:nvSpPr>
              <p:spPr>
                <a:xfrm>
                  <a:off x="8690285" y="5317039"/>
                  <a:ext cx="263913" cy="263913"/>
                </a:xfrm>
                <a:prstGeom prst="donu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B2D815EC-89E9-4A1B-9B54-CB0357270148}"/>
                    </a:ext>
                  </a:extLst>
                </p:cNvPr>
                <p:cNvCxnSpPr/>
                <p:nvPr/>
              </p:nvCxnSpPr>
              <p:spPr>
                <a:xfrm flipH="1" flipV="1">
                  <a:off x="8056057" y="5314717"/>
                  <a:ext cx="734124" cy="1"/>
                </a:xfrm>
                <a:prstGeom prst="straightConnector1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2FBEDEF0-419F-4BFB-AA71-501F3F375EAA}"/>
                    </a:ext>
                  </a:extLst>
                </p:cNvPr>
                <p:cNvSpPr/>
                <p:nvPr/>
              </p:nvSpPr>
              <p:spPr>
                <a:xfrm>
                  <a:off x="7941223" y="5381625"/>
                  <a:ext cx="127614" cy="1333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62EA5D78-0E43-4C20-AA67-B488757EFB9D}"/>
                    </a:ext>
                  </a:extLst>
                </p:cNvPr>
                <p:cNvSpPr/>
                <p:nvPr/>
              </p:nvSpPr>
              <p:spPr>
                <a:xfrm>
                  <a:off x="8368141" y="5381625"/>
                  <a:ext cx="127614" cy="1333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843C589B-996F-43D8-BDE8-19D619A4F499}"/>
                    </a:ext>
                  </a:extLst>
                </p:cNvPr>
                <p:cNvSpPr/>
                <p:nvPr/>
              </p:nvSpPr>
              <p:spPr>
                <a:xfrm>
                  <a:off x="8758434" y="5385442"/>
                  <a:ext cx="127614" cy="1333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0A880BA-5E83-4132-A34F-0EA40564E22A}"/>
                  </a:ext>
                </a:extLst>
              </p:cNvPr>
              <p:cNvSpPr/>
              <p:nvPr/>
            </p:nvSpPr>
            <p:spPr>
              <a:xfrm>
                <a:off x="7923634" y="5301896"/>
                <a:ext cx="253062" cy="26600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37" name="Graphic 38" descr="Single gear">
                <a:extLst>
                  <a:ext uri="{FF2B5EF4-FFF2-40B4-BE49-F238E27FC236}">
                    <a16:creationId xmlns:a16="http://schemas.microsoft.com/office/drawing/2014/main" id="{C2ED1CC8-3C9D-4D58-9774-62B7DA6FF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13288" y="5202044"/>
                <a:ext cx="449766" cy="449766"/>
              </a:xfrm>
              <a:prstGeom prst="rect">
                <a:avLst/>
              </a:prstGeom>
            </p:spPr>
          </p:pic>
          <p:pic>
            <p:nvPicPr>
              <p:cNvPr id="138" name="Graphic 38" descr="Single gear">
                <a:extLst>
                  <a:ext uri="{FF2B5EF4-FFF2-40B4-BE49-F238E27FC236}">
                    <a16:creationId xmlns:a16="http://schemas.microsoft.com/office/drawing/2014/main" id="{130CC6AD-07E4-4AE4-B7E2-3FA9C16A5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86291" y="5202041"/>
                <a:ext cx="449766" cy="449766"/>
              </a:xfrm>
              <a:prstGeom prst="rect">
                <a:avLst/>
              </a:prstGeom>
            </p:spPr>
          </p:pic>
          <p:pic>
            <p:nvPicPr>
              <p:cNvPr id="139" name="Graphic 38" descr="Single gear">
                <a:extLst>
                  <a:ext uri="{FF2B5EF4-FFF2-40B4-BE49-F238E27FC236}">
                    <a16:creationId xmlns:a16="http://schemas.microsoft.com/office/drawing/2014/main" id="{368B681A-EFA6-4C04-86A9-28A436C16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46995" y="5202043"/>
                <a:ext cx="449766" cy="449766"/>
              </a:xfrm>
              <a:prstGeom prst="rect">
                <a:avLst/>
              </a:prstGeom>
            </p:spPr>
          </p:pic>
        </p:grpSp>
      </p:grpSp>
      <p:sp>
        <p:nvSpPr>
          <p:cNvPr id="160" name="Oval 159">
            <a:extLst>
              <a:ext uri="{FF2B5EF4-FFF2-40B4-BE49-F238E27FC236}">
                <a16:creationId xmlns:a16="http://schemas.microsoft.com/office/drawing/2014/main" id="{6B006901-F4D3-4B76-88B5-BFFE36EC976E}"/>
              </a:ext>
            </a:extLst>
          </p:cNvPr>
          <p:cNvSpPr/>
          <p:nvPr/>
        </p:nvSpPr>
        <p:spPr>
          <a:xfrm>
            <a:off x="7916464" y="5218793"/>
            <a:ext cx="2596173" cy="584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E789218-5F89-419C-81EE-3909095D9923}"/>
              </a:ext>
            </a:extLst>
          </p:cNvPr>
          <p:cNvGrpSpPr/>
          <p:nvPr/>
        </p:nvGrpSpPr>
        <p:grpSpPr>
          <a:xfrm>
            <a:off x="8249739" y="4379303"/>
            <a:ext cx="2325062" cy="1198778"/>
            <a:chOff x="6339983" y="3990193"/>
            <a:chExt cx="2325062" cy="1198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8058A6-ED63-422C-B432-2C52328323DF}"/>
                </a:ext>
              </a:extLst>
            </p:cNvPr>
            <p:cNvSpPr/>
            <p:nvPr/>
          </p:nvSpPr>
          <p:spPr>
            <a:xfrm>
              <a:off x="7226459" y="3990193"/>
              <a:ext cx="617267" cy="1055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8815CA4-42F8-4615-AB42-C2FD5F869D64}"/>
                </a:ext>
              </a:extLst>
            </p:cNvPr>
            <p:cNvGrpSpPr/>
            <p:nvPr/>
          </p:nvGrpSpPr>
          <p:grpSpPr>
            <a:xfrm>
              <a:off x="6339983" y="4032963"/>
              <a:ext cx="2325062" cy="1156008"/>
              <a:chOff x="8221437" y="4359700"/>
              <a:chExt cx="2325062" cy="1156008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B5DD86F-0D79-462F-9B9C-C0BCC2960BB1}"/>
                  </a:ext>
                </a:extLst>
              </p:cNvPr>
              <p:cNvGrpSpPr/>
              <p:nvPr/>
            </p:nvGrpSpPr>
            <p:grpSpPr>
              <a:xfrm>
                <a:off x="8221437" y="4359700"/>
                <a:ext cx="2325062" cy="1156008"/>
                <a:chOff x="7025804" y="4343727"/>
                <a:chExt cx="2325062" cy="1156008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9F24258-1BC9-43F3-85FD-79C76DCC9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63954" y="5341164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619B1D7-A491-4BA6-9C30-08821E96DB70}"/>
                    </a:ext>
                  </a:extLst>
                </p:cNvPr>
                <p:cNvSpPr/>
                <p:nvPr/>
              </p:nvSpPr>
              <p:spPr>
                <a:xfrm>
                  <a:off x="8893666" y="4399572"/>
                  <a:ext cx="457200" cy="9601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85135EA-4173-4F9B-B509-2995A73C3683}"/>
                    </a:ext>
                  </a:extLst>
                </p:cNvPr>
                <p:cNvSpPr/>
                <p:nvPr/>
              </p:nvSpPr>
              <p:spPr>
                <a:xfrm>
                  <a:off x="7307744" y="4399572"/>
                  <a:ext cx="1845002" cy="9601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1270DAB-33FA-4B12-99CC-257A3B588624}"/>
                    </a:ext>
                  </a:extLst>
                </p:cNvPr>
                <p:cNvSpPr/>
                <p:nvPr/>
              </p:nvSpPr>
              <p:spPr>
                <a:xfrm>
                  <a:off x="7025804" y="4399572"/>
                  <a:ext cx="457200" cy="9601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38" descr="A picture containing clock&#10;&#10;Description automatically generated">
                  <a:extLst>
                    <a:ext uri="{FF2B5EF4-FFF2-40B4-BE49-F238E27FC236}">
                      <a16:creationId xmlns:a16="http://schemas.microsoft.com/office/drawing/2014/main" id="{878CE90D-4B13-4C0F-91FA-0D46CDEFC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5518" y="4484507"/>
                  <a:ext cx="357947" cy="299063"/>
                </a:xfrm>
                <a:prstGeom prst="rect">
                  <a:avLst/>
                </a:prstGeom>
              </p:spPr>
            </p:pic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377D12C-F7F8-4D44-9BB3-B292C71EC7BC}"/>
                    </a:ext>
                  </a:extLst>
                </p:cNvPr>
                <p:cNvSpPr/>
                <p:nvPr/>
              </p:nvSpPr>
              <p:spPr>
                <a:xfrm>
                  <a:off x="7086256" y="4535309"/>
                  <a:ext cx="307685" cy="7088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BC14C10C-6634-493E-B4AC-51D0F2630D48}"/>
                    </a:ext>
                  </a:extLst>
                </p:cNvPr>
                <p:cNvSpPr/>
                <p:nvPr/>
              </p:nvSpPr>
              <p:spPr>
                <a:xfrm rot="21425471">
                  <a:off x="8030815" y="4343727"/>
                  <a:ext cx="512652" cy="1046041"/>
                </a:xfrm>
                <a:prstGeom prst="arc">
                  <a:avLst>
                    <a:gd name="adj1" fmla="val 17191476"/>
                    <a:gd name="adj2" fmla="val 4861983"/>
                  </a:avLst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FCB1DCC7-88CE-46A7-B5AE-D08DB65E23AF}"/>
                    </a:ext>
                  </a:extLst>
                </p:cNvPr>
                <p:cNvSpPr/>
                <p:nvPr/>
              </p:nvSpPr>
              <p:spPr>
                <a:xfrm rot="21425471">
                  <a:off x="8513381" y="4343728"/>
                  <a:ext cx="512652" cy="1046041"/>
                </a:xfrm>
                <a:prstGeom prst="arc">
                  <a:avLst>
                    <a:gd name="adj1" fmla="val 17191476"/>
                    <a:gd name="adj2" fmla="val 4861983"/>
                  </a:avLst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B4FECBDF-225B-47A4-BDAD-E989DA1F121C}"/>
                    </a:ext>
                  </a:extLst>
                </p:cNvPr>
                <p:cNvSpPr/>
                <p:nvPr/>
              </p:nvSpPr>
              <p:spPr>
                <a:xfrm rot="21425471">
                  <a:off x="7548119" y="4346522"/>
                  <a:ext cx="512652" cy="1046041"/>
                </a:xfrm>
                <a:prstGeom prst="arc">
                  <a:avLst>
                    <a:gd name="adj1" fmla="val 17191476"/>
                    <a:gd name="adj2" fmla="val 4861983"/>
                  </a:avLst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C416F02-E929-4DF0-91B3-206B49009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07744" y="5356736"/>
                  <a:ext cx="1852421" cy="376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4D3438D-5771-4098-BEAC-CAA37E23CC5E}"/>
                    </a:ext>
                  </a:extLst>
                </p:cNvPr>
                <p:cNvCxnSpPr>
                  <a:cxnSpLocks/>
                  <a:stCxn id="14" idx="0"/>
                </p:cNvCxnSpPr>
                <p:nvPr/>
              </p:nvCxnSpPr>
              <p:spPr>
                <a:xfrm>
                  <a:off x="7254404" y="4399572"/>
                  <a:ext cx="1898342" cy="2416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69537FB9-4A03-46DE-9CF0-F6270BC84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6028" y="5368857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260EF95-B842-4DC5-A76F-4F0FE9114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7790" y="5368857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784F4B7-CC4D-4318-92E6-152029185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11380" y="5368800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2028FE7-26DE-426E-A9D3-8C66DDA2A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26081" y="5364432"/>
                  <a:ext cx="18172" cy="128398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62015DD1-2712-4449-82E4-67FEBEA92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93978" y="5349459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C8BE45B9-9D03-4F9F-B70B-C071ED3E52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73936" y="5351996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5831E2B-F4B4-4697-AE60-AA6AB18F37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697130" y="5343654"/>
                  <a:ext cx="29354" cy="147739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5" name="Picture 154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9265014D-6616-4710-B978-9602A9B45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8732895" y="4842811"/>
                <a:ext cx="388726" cy="204729"/>
              </a:xfrm>
              <a:prstGeom prst="rect">
                <a:avLst/>
              </a:prstGeom>
            </p:spPr>
          </p:pic>
        </p:grpSp>
      </p:grpSp>
      <p:sp>
        <p:nvSpPr>
          <p:cNvPr id="44" name="Star: 4 Points 43">
            <a:extLst>
              <a:ext uri="{FF2B5EF4-FFF2-40B4-BE49-F238E27FC236}">
                <a16:creationId xmlns:a16="http://schemas.microsoft.com/office/drawing/2014/main" id="{0CC6895D-7F52-4EF2-918B-9E1E8F6FD1D1}"/>
              </a:ext>
            </a:extLst>
          </p:cNvPr>
          <p:cNvSpPr/>
          <p:nvPr/>
        </p:nvSpPr>
        <p:spPr>
          <a:xfrm>
            <a:off x="7070188" y="1974222"/>
            <a:ext cx="131518" cy="325381"/>
          </a:xfrm>
          <a:prstGeom prst="star4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ED086D1-227E-4609-B577-0D47B8931980}"/>
              </a:ext>
            </a:extLst>
          </p:cNvPr>
          <p:cNvGrpSpPr/>
          <p:nvPr/>
        </p:nvGrpSpPr>
        <p:grpSpPr>
          <a:xfrm>
            <a:off x="3896835" y="3035157"/>
            <a:ext cx="261299" cy="264355"/>
            <a:chOff x="4764289" y="4622415"/>
            <a:chExt cx="486136" cy="51373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91B19F0-2E2B-497E-838C-D848CD939E18}"/>
                </a:ext>
              </a:extLst>
            </p:cNvPr>
            <p:cNvSpPr/>
            <p:nvPr/>
          </p:nvSpPr>
          <p:spPr>
            <a:xfrm>
              <a:off x="4764289" y="4766822"/>
              <a:ext cx="48613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716925-5A30-4B9C-87E1-88EFD944E27E}"/>
                </a:ext>
              </a:extLst>
            </p:cNvPr>
            <p:cNvSpPr/>
            <p:nvPr/>
          </p:nvSpPr>
          <p:spPr>
            <a:xfrm>
              <a:off x="4840489" y="4713712"/>
              <a:ext cx="333736" cy="2862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8A2836F-62CD-44BF-A0A0-03F22FD082C6}"/>
                </a:ext>
              </a:extLst>
            </p:cNvPr>
            <p:cNvSpPr/>
            <p:nvPr/>
          </p:nvSpPr>
          <p:spPr>
            <a:xfrm>
              <a:off x="4903794" y="4622415"/>
              <a:ext cx="207126" cy="2479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1" name="Content Placeholder 6">
            <a:extLst>
              <a:ext uri="{FF2B5EF4-FFF2-40B4-BE49-F238E27FC236}">
                <a16:creationId xmlns:a16="http://schemas.microsoft.com/office/drawing/2014/main" id="{3BF6364D-FE49-4211-971B-FB543228F9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:a16="http://schemas.microsoft.com/office/drawing/2014/main" id="{6069C474-C86A-4EC5-B4CE-170762BC902F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207 0.00185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DCA4FCD0-C20A-4A78-B18E-FA443CD4A93B}"/>
              </a:ext>
            </a:extLst>
          </p:cNvPr>
          <p:cNvSpPr/>
          <p:nvPr/>
        </p:nvSpPr>
        <p:spPr>
          <a:xfrm>
            <a:off x="8849317" y="1198082"/>
            <a:ext cx="2254685" cy="2242159"/>
          </a:xfrm>
          <a:prstGeom prst="ellipse">
            <a:avLst/>
          </a:prstGeom>
          <a:solidFill>
            <a:srgbClr val="B7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49FECD6-317E-447A-B6FF-CA3AA826BA08}"/>
              </a:ext>
            </a:extLst>
          </p:cNvPr>
          <p:cNvSpPr/>
          <p:nvPr/>
        </p:nvSpPr>
        <p:spPr>
          <a:xfrm>
            <a:off x="6920857" y="1198082"/>
            <a:ext cx="2254685" cy="2242159"/>
          </a:xfrm>
          <a:prstGeom prst="ellipse">
            <a:avLst/>
          </a:prstGeom>
          <a:solidFill>
            <a:srgbClr val="86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432C6E6-0B58-4101-956D-32668FA9E797}"/>
              </a:ext>
            </a:extLst>
          </p:cNvPr>
          <p:cNvSpPr/>
          <p:nvPr/>
        </p:nvSpPr>
        <p:spPr>
          <a:xfrm>
            <a:off x="5068516" y="1245245"/>
            <a:ext cx="2254685" cy="2242159"/>
          </a:xfrm>
          <a:prstGeom prst="ellipse">
            <a:avLst/>
          </a:prstGeom>
          <a:solidFill>
            <a:srgbClr val="5C9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7EEC919-B733-4527-91E0-779B0CDC3874}"/>
              </a:ext>
            </a:extLst>
          </p:cNvPr>
          <p:cNvSpPr/>
          <p:nvPr/>
        </p:nvSpPr>
        <p:spPr>
          <a:xfrm>
            <a:off x="3109241" y="1233894"/>
            <a:ext cx="2254685" cy="2242159"/>
          </a:xfrm>
          <a:prstGeom prst="ellipse">
            <a:avLst/>
          </a:prstGeom>
          <a:solidFill>
            <a:srgbClr val="3A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78C9CC1-A833-4B97-AB96-1DB3489FF24E}"/>
              </a:ext>
            </a:extLst>
          </p:cNvPr>
          <p:cNvSpPr/>
          <p:nvPr/>
        </p:nvSpPr>
        <p:spPr>
          <a:xfrm>
            <a:off x="1042441" y="1222541"/>
            <a:ext cx="2254685" cy="2242159"/>
          </a:xfrm>
          <a:prstGeom prst="ellipse">
            <a:avLst/>
          </a:prstGeom>
          <a:solidFill>
            <a:srgbClr val="1F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0C6250-C6BA-470A-B849-CD42B07959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B130C-A2AB-4A2A-83FB-A28529FB8E81}"/>
              </a:ext>
            </a:extLst>
          </p:cNvPr>
          <p:cNvSpPr/>
          <p:nvPr/>
        </p:nvSpPr>
        <p:spPr>
          <a:xfrm>
            <a:off x="947205" y="1041339"/>
            <a:ext cx="244515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44668-C907-4C2A-8995-3081C31C3A44}"/>
              </a:ext>
            </a:extLst>
          </p:cNvPr>
          <p:cNvSpPr/>
          <p:nvPr/>
        </p:nvSpPr>
        <p:spPr>
          <a:xfrm>
            <a:off x="2891174" y="1064044"/>
            <a:ext cx="266948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en-US" sz="15000" b="1" cap="none" spc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44842-A4CD-4368-B191-7CD5B6ACC957}"/>
              </a:ext>
            </a:extLst>
          </p:cNvPr>
          <p:cNvSpPr/>
          <p:nvPr/>
        </p:nvSpPr>
        <p:spPr>
          <a:xfrm>
            <a:off x="4840233" y="1064044"/>
            <a:ext cx="27204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en-US" sz="15000" b="1" cap="none" spc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3FFF6-6AA9-423F-92C2-CDC90E5E09DD}"/>
              </a:ext>
            </a:extLst>
          </p:cNvPr>
          <p:cNvSpPr/>
          <p:nvPr/>
        </p:nvSpPr>
        <p:spPr>
          <a:xfrm>
            <a:off x="6750571" y="1067359"/>
            <a:ext cx="27204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8C7ABD-6296-45B5-93E7-917044689241}"/>
              </a:ext>
            </a:extLst>
          </p:cNvPr>
          <p:cNvSpPr/>
          <p:nvPr/>
        </p:nvSpPr>
        <p:spPr>
          <a:xfrm>
            <a:off x="8602831" y="1143291"/>
            <a:ext cx="308812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endParaRPr lang="en-US" sz="15000" b="1" cap="none" spc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D8C04F-76EA-4973-9042-0DDF356C0F3F}"/>
              </a:ext>
            </a:extLst>
          </p:cNvPr>
          <p:cNvSpPr txBox="1"/>
          <p:nvPr/>
        </p:nvSpPr>
        <p:spPr>
          <a:xfrm>
            <a:off x="723865" y="3747453"/>
            <a:ext cx="1094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1F5372"/>
                </a:solidFill>
              </a:rPr>
              <a:t>AUTOMATED AND RANGED RELOCATION OF THE LSMS FOR WIDER APPLICATION</a:t>
            </a:r>
          </a:p>
        </p:txBody>
      </p:sp>
    </p:spTree>
    <p:extLst>
      <p:ext uri="{BB962C8B-B14F-4D97-AF65-F5344CB8AC3E}">
        <p14:creationId xmlns:p14="http://schemas.microsoft.com/office/powerpoint/2010/main" val="93035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EFC58780-0BDD-4D07-8415-89919FA5CE51}"/>
              </a:ext>
            </a:extLst>
          </p:cNvPr>
          <p:cNvSpPr/>
          <p:nvPr/>
        </p:nvSpPr>
        <p:spPr>
          <a:xfrm>
            <a:off x="431160" y="1427271"/>
            <a:ext cx="1505414" cy="1417858"/>
          </a:xfrm>
          <a:prstGeom prst="ellipse">
            <a:avLst/>
          </a:prstGeom>
          <a:solidFill>
            <a:srgbClr val="DC646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756F43-484C-4B45-AAB4-E8208E1C5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737AD6FE-076D-47EB-8851-546CD7479B58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ysClr val="windowText" lastClr="000000"/>
                </a:solidFill>
              </a:rPr>
              <a:t>Christina Morrow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24CC283-08A1-4397-B882-855CE891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Needs</a:t>
            </a:r>
          </a:p>
        </p:txBody>
      </p:sp>
      <p:pic>
        <p:nvPicPr>
          <p:cNvPr id="26" name="Content Placeholder 25" descr="User">
            <a:extLst>
              <a:ext uri="{FF2B5EF4-FFF2-40B4-BE49-F238E27FC236}">
                <a16:creationId xmlns:a16="http://schemas.microsoft.com/office/drawing/2014/main" id="{53E66F33-3D54-4967-9687-B6A8E0CDEDB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923" y="1625287"/>
            <a:ext cx="1169466" cy="1169466"/>
          </a:xfr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364063-923E-4D8F-B382-C24782623BA9}"/>
              </a:ext>
            </a:extLst>
          </p:cNvPr>
          <p:cNvSpPr/>
          <p:nvPr/>
        </p:nvSpPr>
        <p:spPr>
          <a:xfrm>
            <a:off x="2311799" y="1294980"/>
            <a:ext cx="2052385" cy="1635337"/>
          </a:xfrm>
          <a:prstGeom prst="roundRect">
            <a:avLst/>
          </a:prstGeom>
          <a:solidFill>
            <a:srgbClr val="FC962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 much does the LSMS weigh? 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013A05-9C50-42D1-B9BC-CB955EC92B3E}"/>
              </a:ext>
            </a:extLst>
          </p:cNvPr>
          <p:cNvSpPr/>
          <p:nvPr/>
        </p:nvSpPr>
        <p:spPr>
          <a:xfrm>
            <a:off x="2274354" y="3756534"/>
            <a:ext cx="2052385" cy="1635337"/>
          </a:xfrm>
          <a:prstGeom prst="roundRect">
            <a:avLst/>
          </a:prstGeom>
          <a:solidFill>
            <a:srgbClr val="0076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 ARROW will lift up to 300 lbs.</a:t>
            </a:r>
            <a:endParaRPr lang="en-US" sz="2000">
              <a:solidFill>
                <a:schemeClr val="bg1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pic>
        <p:nvPicPr>
          <p:cNvPr id="28" name="Content Placeholder 37" descr="Quotes">
            <a:extLst>
              <a:ext uri="{FF2B5EF4-FFF2-40B4-BE49-F238E27FC236}">
                <a16:creationId xmlns:a16="http://schemas.microsoft.com/office/drawing/2014/main" id="{19D26386-857F-40CA-B535-2E3E783E4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160" y="1574911"/>
            <a:ext cx="791675" cy="7916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C72B95C-8D9C-431A-84C3-B37973FD7C6D}"/>
              </a:ext>
            </a:extLst>
          </p:cNvPr>
          <p:cNvGrpSpPr/>
          <p:nvPr/>
        </p:nvGrpSpPr>
        <p:grpSpPr>
          <a:xfrm>
            <a:off x="431160" y="3865273"/>
            <a:ext cx="1537528" cy="1417858"/>
            <a:chOff x="5083891" y="1512884"/>
            <a:chExt cx="1537528" cy="14178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2166778-A948-4A1A-B303-468B8325A677}"/>
                </a:ext>
              </a:extLst>
            </p:cNvPr>
            <p:cNvSpPr/>
            <p:nvPr/>
          </p:nvSpPr>
          <p:spPr>
            <a:xfrm>
              <a:off x="5083891" y="1512884"/>
              <a:ext cx="1505414" cy="1417858"/>
            </a:xfrm>
            <a:prstGeom prst="ellipse">
              <a:avLst/>
            </a:prstGeom>
            <a:solidFill>
              <a:srgbClr val="DC6465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Clipboard Partially Crossed">
              <a:extLst>
                <a:ext uri="{FF2B5EF4-FFF2-40B4-BE49-F238E27FC236}">
                  <a16:creationId xmlns:a16="http://schemas.microsoft.com/office/drawing/2014/main" id="{02312548-64B5-41D1-B896-AB16C6C3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80896" y="1586639"/>
              <a:ext cx="1340523" cy="1340523"/>
            </a:xfrm>
            <a:prstGeom prst="rect">
              <a:avLst/>
            </a:prstGeom>
          </p:spPr>
        </p:pic>
      </p:grpSp>
      <p:pic>
        <p:nvPicPr>
          <p:cNvPr id="36" name="Graphic 35" descr="Arrow: Clockwise curve">
            <a:extLst>
              <a:ext uri="{FF2B5EF4-FFF2-40B4-BE49-F238E27FC236}">
                <a16:creationId xmlns:a16="http://schemas.microsoft.com/office/drawing/2014/main" id="{11501660-D74B-4E4F-BD50-E90F706C9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978164">
            <a:off x="2892047" y="2844884"/>
            <a:ext cx="914400" cy="9144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8E8A2EF-6B15-498F-B3BE-1FE37DE3694B}"/>
              </a:ext>
            </a:extLst>
          </p:cNvPr>
          <p:cNvSpPr/>
          <p:nvPr/>
        </p:nvSpPr>
        <p:spPr>
          <a:xfrm>
            <a:off x="4737004" y="1294979"/>
            <a:ext cx="2052385" cy="1635338"/>
          </a:xfrm>
          <a:prstGeom prst="roundRect">
            <a:avLst/>
          </a:prstGeom>
          <a:solidFill>
            <a:srgbClr val="FC962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there a time constraint for transporting the LSMS? 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178BA31-48FA-4F98-A4C1-542F9C88262C}"/>
              </a:ext>
            </a:extLst>
          </p:cNvPr>
          <p:cNvSpPr/>
          <p:nvPr/>
        </p:nvSpPr>
        <p:spPr>
          <a:xfrm>
            <a:off x="4737003" y="3756533"/>
            <a:ext cx="2052386" cy="1635338"/>
          </a:xfrm>
          <a:prstGeom prst="roundRect">
            <a:avLst/>
          </a:prstGeom>
          <a:solidFill>
            <a:srgbClr val="0076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time constraint for transport of the LSMS.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1CDB9F4-ACDD-4C82-B083-653D67CAED8A}"/>
              </a:ext>
            </a:extLst>
          </p:cNvPr>
          <p:cNvSpPr/>
          <p:nvPr/>
        </p:nvSpPr>
        <p:spPr>
          <a:xfrm>
            <a:off x="7162208" y="3761738"/>
            <a:ext cx="2052386" cy="1635338"/>
          </a:xfrm>
          <a:prstGeom prst="roundRect">
            <a:avLst/>
          </a:prstGeom>
          <a:solidFill>
            <a:srgbClr val="0076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Automation for offloading will be part of the landing sequence.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0612646-67DA-40B5-AFDA-464EDC869162}"/>
              </a:ext>
            </a:extLst>
          </p:cNvPr>
          <p:cNvSpPr/>
          <p:nvPr/>
        </p:nvSpPr>
        <p:spPr>
          <a:xfrm>
            <a:off x="7162208" y="1294979"/>
            <a:ext cx="2052385" cy="1635338"/>
          </a:xfrm>
          <a:prstGeom prst="roundRect">
            <a:avLst/>
          </a:prstGeom>
          <a:solidFill>
            <a:srgbClr val="FC962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expected level of autonomy?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Graphic 45" descr="Arrow: Clockwise curve">
            <a:extLst>
              <a:ext uri="{FF2B5EF4-FFF2-40B4-BE49-F238E27FC236}">
                <a16:creationId xmlns:a16="http://schemas.microsoft.com/office/drawing/2014/main" id="{4270D5ED-ACCC-4000-8939-5F1B1B331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978164">
            <a:off x="5254440" y="2812881"/>
            <a:ext cx="914400" cy="914400"/>
          </a:xfrm>
          <a:prstGeom prst="rect">
            <a:avLst/>
          </a:prstGeom>
        </p:spPr>
      </p:pic>
      <p:pic>
        <p:nvPicPr>
          <p:cNvPr id="48" name="Graphic 47" descr="Arrow: Clockwise curve">
            <a:extLst>
              <a:ext uri="{FF2B5EF4-FFF2-40B4-BE49-F238E27FC236}">
                <a16:creationId xmlns:a16="http://schemas.microsoft.com/office/drawing/2014/main" id="{B72F35DD-38EA-483E-8567-4953655F3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978164">
            <a:off x="7717089" y="2844887"/>
            <a:ext cx="914400" cy="91440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8DD0C63-4757-4D0B-9CC0-1E47117DE5B1}"/>
              </a:ext>
            </a:extLst>
          </p:cNvPr>
          <p:cNvSpPr/>
          <p:nvPr/>
        </p:nvSpPr>
        <p:spPr>
          <a:xfrm>
            <a:off x="9587131" y="1294979"/>
            <a:ext cx="2052385" cy="1635338"/>
          </a:xfrm>
          <a:prstGeom prst="roundRect">
            <a:avLst/>
          </a:prstGeom>
          <a:solidFill>
            <a:srgbClr val="FC962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What scale should be used?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0C23CCC-F550-40E4-8CDA-CC84F7C08201}"/>
              </a:ext>
            </a:extLst>
          </p:cNvPr>
          <p:cNvSpPr/>
          <p:nvPr/>
        </p:nvSpPr>
        <p:spPr>
          <a:xfrm>
            <a:off x="9587413" y="3756533"/>
            <a:ext cx="2052386" cy="1635338"/>
          </a:xfrm>
          <a:prstGeom prst="roundRect">
            <a:avLst/>
          </a:prstGeom>
          <a:solidFill>
            <a:srgbClr val="0076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ARROW will be scalable to mate with the LSMS. </a:t>
            </a:r>
            <a:endParaRPr lang="en-US" sz="2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Graphic 51" descr="Arrow: Clockwise curve">
            <a:extLst>
              <a:ext uri="{FF2B5EF4-FFF2-40B4-BE49-F238E27FC236}">
                <a16:creationId xmlns:a16="http://schemas.microsoft.com/office/drawing/2014/main" id="{28FE4C5D-A331-4703-A142-3452050311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978164">
            <a:off x="10067403" y="2844883"/>
            <a:ext cx="914400" cy="914400"/>
          </a:xfrm>
          <a:prstGeom prst="rect">
            <a:avLst/>
          </a:prstGeom>
        </p:spPr>
      </p:pic>
      <p:sp>
        <p:nvSpPr>
          <p:cNvPr id="54" name="Rectangle 53">
            <a:hlinkClick r:id="rId10" action="ppaction://hlinksldjump"/>
            <a:extLst>
              <a:ext uri="{FF2B5EF4-FFF2-40B4-BE49-F238E27FC236}">
                <a16:creationId xmlns:a16="http://schemas.microsoft.com/office/drawing/2014/main" id="{A28FC2CF-E263-4ADD-A307-F50DB6A453BD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2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00C6F2-6CBB-4FA9-AE46-F6384ACC9494}" vid="{E51F88B6-1262-4139-977A-1320F2C4EE1A}"/>
    </a:ext>
  </a:extLst>
</a:theme>
</file>

<file path=ppt/theme/theme2.xml><?xml version="1.0" encoding="utf-8"?>
<a:theme xmlns:a="http://schemas.openxmlformats.org/drawingml/2006/main" name="Co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Application>Microsoft Office PowerPoint</Application>
  <PresentationFormat>Widescreen</PresentationFormat>
  <Slides>28</Slides>
  <Notes>26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CoE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Christina Morrow</dc:creator>
  <cp:revision>3</cp:revision>
  <cp:lastPrinted>2019-06-10T18:00:15Z</cp:lastPrinted>
  <dcterms:created xsi:type="dcterms:W3CDTF">2020-09-07T17:30:55Z</dcterms:created>
  <dcterms:modified xsi:type="dcterms:W3CDTF">2020-12-13T17:59:21Z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